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notesMasterIdLst>
    <p:notesMasterId r:id="rId5"/>
  </p:notesMasterIdLst>
  <p:handoutMasterIdLst>
    <p:handoutMasterId r:id="rId13"/>
  </p:handoutMasterIdLst>
  <p:sldIdLst>
    <p:sldId id="256" r:id="rId4"/>
    <p:sldId id="266" r:id="rId6"/>
    <p:sldId id="289" r:id="rId7"/>
    <p:sldId id="282" r:id="rId8"/>
    <p:sldId id="267" r:id="rId9"/>
    <p:sldId id="278" r:id="rId10"/>
    <p:sldId id="277" r:id="rId11"/>
    <p:sldId id="265" r:id="rId12"/>
  </p:sldIdLst>
  <p:sldSz cx="9902825" cy="6858000" type="A4"/>
  <p:notesSz cx="9144000" cy="6858000"/>
  <p:embeddedFontLst>
    <p:embeddedFont>
      <p:font typeface="Arial Black" panose="020B0A04020102020204" charset="0"/>
      <p:bold r:id="rId17"/>
    </p:embeddedFont>
    <p:embeddedFont>
      <p:font typeface="Calibri" panose="020F0502020204030204" charset="0"/>
      <p:regular r:id="rId18"/>
      <p:bold r:id="rId19"/>
      <p:italic r:id="rId20"/>
      <p:boldItalic r:id="rId21"/>
    </p:embeddedFont>
    <p:embeddedFont>
      <p:font typeface="汉仪铸字苏打黑简" panose="00020600040101010101" charset="-122"/>
      <p:regular r:id="rId22"/>
    </p:embeddedFont>
    <p:embeddedFont>
      <p:font typeface="Impact" panose="020B0806030902050204" charset="0"/>
      <p:regular r:id="rId23"/>
    </p:embeddedFont>
  </p:embeddedFontLst>
  <p:custDataLst>
    <p:tags r:id="rId24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23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5B0E"/>
    <a:srgbClr val="0E21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中度样式 3 - 强调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38" y="-102"/>
      </p:cViewPr>
      <p:guideLst>
        <p:guide orient="horz" pos="2160"/>
        <p:guide pos="3234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4" Type="http://schemas.openxmlformats.org/officeDocument/2006/relationships/tags" Target="tags/tag68.xml"/><Relationship Id="rId23" Type="http://schemas.openxmlformats.org/officeDocument/2006/relationships/font" Target="fonts/font7.fntdata"/><Relationship Id="rId22" Type="http://schemas.openxmlformats.org/officeDocument/2006/relationships/font" Target="fonts/font6.fntdata"/><Relationship Id="rId21" Type="http://schemas.openxmlformats.org/officeDocument/2006/relationships/font" Target="fonts/font5.fntdata"/><Relationship Id="rId20" Type="http://schemas.openxmlformats.org/officeDocument/2006/relationships/font" Target="fonts/font4.fntdata"/><Relationship Id="rId2" Type="http://schemas.openxmlformats.org/officeDocument/2006/relationships/theme" Target="theme/theme1.xml"/><Relationship Id="rId19" Type="http://schemas.openxmlformats.org/officeDocument/2006/relationships/font" Target="fonts/font3.fntdata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handoutMaster" Target="handoutMasters/handoutMaster1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6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600"/>
            </a:lvl1pPr>
          </a:lstStyle>
          <a:p>
            <a:pPr fontAlgn="base"/>
            <a:fld id="{0F9B84EA-7D68-4D60-9CB1-D50884785D1C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6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600"/>
            </a:lvl1pPr>
          </a:lstStyle>
          <a:p>
            <a:pPr fontAlgn="base"/>
            <a:fld id="{8D4E0FC9-F1F8-4FAE-9988-3BA365CFD46F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base"/>
            <a:fld id="{D2A48B96-639E-45A3-A0BA-2464DFDB1FAA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100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2900363" y="857250"/>
            <a:ext cx="3343275" cy="231457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01" name="备注占位符 4"/>
          <p:cNvSpPr>
            <a:spLocks noGrp="1"/>
          </p:cNvSpPr>
          <p:nvPr>
            <p:ph type="body" sz="quarter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base"/>
            <a:fld id="{A6837353-30EB-4A48-80EB-173D804AEFBD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5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6146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3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8194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3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8194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7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14338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1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10242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7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14338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5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16386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3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18434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37967" y="1122451"/>
            <a:ext cx="7427806" cy="2387787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z="337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37967" y="3602320"/>
            <a:ext cx="7427806" cy="165589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5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z="1350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180211" y="274659"/>
            <a:ext cx="2228342" cy="5851983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95187" y="274659"/>
            <a:ext cx="6555845" cy="5851983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37967" y="1122451"/>
            <a:ext cx="7427806" cy="2387787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z="337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37967" y="3602320"/>
            <a:ext cx="7427806" cy="165589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5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z="1350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5725" y="1709872"/>
            <a:ext cx="8541976" cy="2852960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z="337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75725" y="4589822"/>
            <a:ext cx="8541976" cy="1500305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5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z="13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95187" y="1600325"/>
            <a:ext cx="4367550" cy="4526317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041003" y="1600325"/>
            <a:ext cx="4367550" cy="4526317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2171" y="365154"/>
            <a:ext cx="8541976" cy="1325667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4034" y="1778578"/>
            <a:ext cx="3958877" cy="823977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5"/>
            </a:lvl4pPr>
            <a:lvl5pPr marL="1371600" indent="0">
              <a:buNone/>
              <a:defRPr sz="1355"/>
            </a:lvl5pPr>
            <a:lvl6pPr marL="1714500" indent="0">
              <a:buNone/>
              <a:defRPr sz="1355"/>
            </a:lvl6pPr>
            <a:lvl7pPr marL="2057400" indent="0">
              <a:buNone/>
              <a:defRPr sz="1355"/>
            </a:lvl7pPr>
            <a:lvl8pPr marL="2400300" indent="0">
              <a:buNone/>
              <a:defRPr sz="1355"/>
            </a:lvl8pPr>
            <a:lvl9pPr marL="2743200" indent="0">
              <a:buNone/>
              <a:defRPr sz="1355"/>
            </a:lvl9pPr>
          </a:lstStyle>
          <a:p>
            <a:pPr lvl="0" fontAlgn="base"/>
            <a:r>
              <a:rPr lang="zh-CN" altLang="en-US" sz="157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64034" y="2665588"/>
            <a:ext cx="3958877" cy="352456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082603" y="1778578"/>
            <a:ext cx="3978372" cy="823977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5"/>
            </a:lvl4pPr>
            <a:lvl5pPr marL="1371600" indent="0">
              <a:buNone/>
              <a:defRPr sz="1355"/>
            </a:lvl5pPr>
            <a:lvl6pPr marL="1714500" indent="0">
              <a:buNone/>
              <a:defRPr sz="1355"/>
            </a:lvl6pPr>
            <a:lvl7pPr marL="2057400" indent="0">
              <a:buNone/>
              <a:defRPr sz="1355"/>
            </a:lvl7pPr>
            <a:lvl8pPr marL="2400300" indent="0">
              <a:buNone/>
              <a:defRPr sz="1355"/>
            </a:lvl8pPr>
            <a:lvl9pPr marL="2743200" indent="0">
              <a:buNone/>
              <a:defRPr sz="1355"/>
            </a:lvl9pPr>
          </a:lstStyle>
          <a:p>
            <a:pPr lvl="0" fontAlgn="base"/>
            <a:r>
              <a:rPr lang="zh-CN" altLang="en-US" sz="157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082603" y="2665588"/>
            <a:ext cx="3978372" cy="352456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2171" y="457236"/>
            <a:ext cx="3194214" cy="1600325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10380" y="987502"/>
            <a:ext cx="5013769" cy="4874006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1575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1350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12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12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82171" y="2057561"/>
            <a:ext cx="3194214" cy="381188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5"/>
            </a:lvl2pPr>
            <a:lvl3pPr marL="685800" indent="0">
              <a:buNone/>
              <a:defRPr sz="900"/>
            </a:lvl3pPr>
            <a:lvl4pPr marL="1028700" indent="0">
              <a:buNone/>
              <a:defRPr sz="755"/>
            </a:lvl4pPr>
            <a:lvl5pPr marL="1371600" indent="0">
              <a:buNone/>
              <a:defRPr sz="755"/>
            </a:lvl5pPr>
            <a:lvl6pPr marL="1714500" indent="0">
              <a:buNone/>
              <a:defRPr sz="755"/>
            </a:lvl6pPr>
            <a:lvl7pPr marL="2057400" indent="0">
              <a:buNone/>
              <a:defRPr sz="755"/>
            </a:lvl7pPr>
            <a:lvl8pPr marL="2400300" indent="0">
              <a:buNone/>
              <a:defRPr sz="755"/>
            </a:lvl8pPr>
            <a:lvl9pPr marL="2743200" indent="0">
              <a:buNone/>
              <a:defRPr sz="755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2171" y="457236"/>
            <a:ext cx="3383574" cy="1600325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210380" y="457236"/>
            <a:ext cx="5013769" cy="5404273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82171" y="2057561"/>
            <a:ext cx="3383574" cy="3811886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5"/>
            </a:lvl2pPr>
            <a:lvl3pPr marL="685800" indent="0">
              <a:buNone/>
              <a:defRPr sz="1200"/>
            </a:lvl3pPr>
            <a:lvl4pPr marL="1028700" indent="0">
              <a:buNone/>
              <a:defRPr sz="1055"/>
            </a:lvl4pPr>
            <a:lvl5pPr marL="1371600" indent="0">
              <a:buNone/>
              <a:defRPr sz="1055"/>
            </a:lvl5pPr>
            <a:lvl6pPr marL="1714500" indent="0">
              <a:buNone/>
              <a:defRPr sz="1055"/>
            </a:lvl6pPr>
            <a:lvl7pPr marL="2057400" indent="0">
              <a:buNone/>
              <a:defRPr sz="1055"/>
            </a:lvl7pPr>
            <a:lvl8pPr marL="2400300" indent="0">
              <a:buNone/>
              <a:defRPr sz="1055"/>
            </a:lvl8pPr>
            <a:lvl9pPr marL="2743200" indent="0">
              <a:buNone/>
              <a:defRPr sz="1055"/>
            </a:lvl9pPr>
          </a:lstStyle>
          <a:p>
            <a:pPr lvl="0" fontAlgn="base"/>
            <a:r>
              <a:rPr lang="zh-CN" altLang="en-US" sz="112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180211" y="274659"/>
            <a:ext cx="2228342" cy="5851983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95187" y="274659"/>
            <a:ext cx="6555845" cy="5851983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5725" y="1709872"/>
            <a:ext cx="8541976" cy="2852960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z="337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75725" y="4589822"/>
            <a:ext cx="8541976" cy="1500305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5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z="13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95187" y="1600325"/>
            <a:ext cx="4367550" cy="4526317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041003" y="1600325"/>
            <a:ext cx="4367550" cy="4526317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2171" y="365154"/>
            <a:ext cx="8541976" cy="1325667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4034" y="1778578"/>
            <a:ext cx="3958877" cy="823977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5"/>
            </a:lvl4pPr>
            <a:lvl5pPr marL="1371600" indent="0">
              <a:buNone/>
              <a:defRPr sz="1355"/>
            </a:lvl5pPr>
            <a:lvl6pPr marL="1714500" indent="0">
              <a:buNone/>
              <a:defRPr sz="1355"/>
            </a:lvl6pPr>
            <a:lvl7pPr marL="2057400" indent="0">
              <a:buNone/>
              <a:defRPr sz="1355"/>
            </a:lvl7pPr>
            <a:lvl8pPr marL="2400300" indent="0">
              <a:buNone/>
              <a:defRPr sz="1355"/>
            </a:lvl8pPr>
            <a:lvl9pPr marL="2743200" indent="0">
              <a:buNone/>
              <a:defRPr sz="1355"/>
            </a:lvl9pPr>
          </a:lstStyle>
          <a:p>
            <a:pPr lvl="0" fontAlgn="base"/>
            <a:r>
              <a:rPr lang="zh-CN" altLang="en-US" sz="157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64034" y="2665588"/>
            <a:ext cx="3958877" cy="352456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082603" y="1778578"/>
            <a:ext cx="3978372" cy="823977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5"/>
            </a:lvl4pPr>
            <a:lvl5pPr marL="1371600" indent="0">
              <a:buNone/>
              <a:defRPr sz="1355"/>
            </a:lvl5pPr>
            <a:lvl6pPr marL="1714500" indent="0">
              <a:buNone/>
              <a:defRPr sz="1355"/>
            </a:lvl6pPr>
            <a:lvl7pPr marL="2057400" indent="0">
              <a:buNone/>
              <a:defRPr sz="1355"/>
            </a:lvl7pPr>
            <a:lvl8pPr marL="2400300" indent="0">
              <a:buNone/>
              <a:defRPr sz="1355"/>
            </a:lvl8pPr>
            <a:lvl9pPr marL="2743200" indent="0">
              <a:buNone/>
              <a:defRPr sz="1355"/>
            </a:lvl9pPr>
          </a:lstStyle>
          <a:p>
            <a:pPr lvl="0" fontAlgn="base"/>
            <a:r>
              <a:rPr lang="zh-CN" altLang="en-US" sz="157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082603" y="2665588"/>
            <a:ext cx="3978372" cy="352456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2171" y="457236"/>
            <a:ext cx="3194214" cy="1600325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10380" y="987502"/>
            <a:ext cx="5013769" cy="4874006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1575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1350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12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12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82171" y="2057561"/>
            <a:ext cx="3194214" cy="381188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5"/>
            </a:lvl2pPr>
            <a:lvl3pPr marL="685800" indent="0">
              <a:buNone/>
              <a:defRPr sz="900"/>
            </a:lvl3pPr>
            <a:lvl4pPr marL="1028700" indent="0">
              <a:buNone/>
              <a:defRPr sz="755"/>
            </a:lvl4pPr>
            <a:lvl5pPr marL="1371600" indent="0">
              <a:buNone/>
              <a:defRPr sz="755"/>
            </a:lvl5pPr>
            <a:lvl6pPr marL="1714500" indent="0">
              <a:buNone/>
              <a:defRPr sz="755"/>
            </a:lvl6pPr>
            <a:lvl7pPr marL="2057400" indent="0">
              <a:buNone/>
              <a:defRPr sz="755"/>
            </a:lvl7pPr>
            <a:lvl8pPr marL="2400300" indent="0">
              <a:buNone/>
              <a:defRPr sz="755"/>
            </a:lvl8pPr>
            <a:lvl9pPr marL="2743200" indent="0">
              <a:buNone/>
              <a:defRPr sz="755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2171" y="457236"/>
            <a:ext cx="3383574" cy="1600325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210380" y="457236"/>
            <a:ext cx="5013769" cy="5404273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82171" y="2057561"/>
            <a:ext cx="3383574" cy="3811886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5"/>
            </a:lvl2pPr>
            <a:lvl3pPr marL="685800" indent="0">
              <a:buNone/>
              <a:defRPr sz="1200"/>
            </a:lvl3pPr>
            <a:lvl4pPr marL="1028700" indent="0">
              <a:buNone/>
              <a:defRPr sz="1055"/>
            </a:lvl4pPr>
            <a:lvl5pPr marL="1371600" indent="0">
              <a:buNone/>
              <a:defRPr sz="1055"/>
            </a:lvl5pPr>
            <a:lvl6pPr marL="1714500" indent="0">
              <a:buNone/>
              <a:defRPr sz="1055"/>
            </a:lvl6pPr>
            <a:lvl7pPr marL="2057400" indent="0">
              <a:buNone/>
              <a:defRPr sz="1055"/>
            </a:lvl7pPr>
            <a:lvl8pPr marL="2400300" indent="0">
              <a:buNone/>
              <a:defRPr sz="1055"/>
            </a:lvl8pPr>
            <a:lvl9pPr marL="2743200" indent="0">
              <a:buNone/>
              <a:defRPr sz="1055"/>
            </a:lvl9pPr>
          </a:lstStyle>
          <a:p>
            <a:pPr lvl="0" fontAlgn="base"/>
            <a:r>
              <a:rPr lang="zh-CN" altLang="en-US" sz="112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>
            <a:alphaModFix amt="3000"/>
          </a:blip>
          <a:tile tx="-19050" ty="196850" sx="65000" sy="64000" flip="none" algn="tl"/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3813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495300" y="1600200"/>
            <a:ext cx="8913813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382963" y="6245225"/>
            <a:ext cx="31369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7097713" y="6245225"/>
            <a:ext cx="23114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3585" lvl="1" indent="-285115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>
            <a:alphaModFix amt="3000"/>
          </a:blip>
          <a:tile tx="-19050" ty="196850" sx="65000" sy="64000" flip="none" algn="tl"/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050" name="标题 1025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3813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051" name="文本占位符 1026"/>
          <p:cNvSpPr>
            <a:spLocks noGrp="1"/>
          </p:cNvSpPr>
          <p:nvPr>
            <p:ph type="body"/>
          </p:nvPr>
        </p:nvSpPr>
        <p:spPr>
          <a:xfrm>
            <a:off x="495300" y="1600200"/>
            <a:ext cx="8913813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382963" y="6245225"/>
            <a:ext cx="31369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7097713" y="6245225"/>
            <a:ext cx="23114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3585" lvl="1" indent="-285115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tags" Target="../tags/tag4.xml"/><Relationship Id="rId7" Type="http://schemas.openxmlformats.org/officeDocument/2006/relationships/tags" Target="../tags/tag3.xml"/><Relationship Id="rId6" Type="http://schemas.openxmlformats.org/officeDocument/2006/relationships/image" Target="../media/image5.jpeg"/><Relationship Id="rId5" Type="http://schemas.openxmlformats.org/officeDocument/2006/relationships/tags" Target="../tags/tag2.xml"/><Relationship Id="rId4" Type="http://schemas.openxmlformats.org/officeDocument/2006/relationships/image" Target="../media/image4.pn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6.png"/><Relationship Id="rId10" Type="http://schemas.openxmlformats.org/officeDocument/2006/relationships/tags" Target="../tags/tag6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9.xml"/><Relationship Id="rId3" Type="http://schemas.openxmlformats.org/officeDocument/2006/relationships/image" Target="../media/image6.png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7.xml"/><Relationship Id="rId8" Type="http://schemas.openxmlformats.org/officeDocument/2006/relationships/tags" Target="../tags/tag16.xml"/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2" Type="http://schemas.openxmlformats.org/officeDocument/2006/relationships/notesSlide" Target="../notesSlides/notesSlide4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6.png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jpeg"/><Relationship Id="rId8" Type="http://schemas.openxmlformats.org/officeDocument/2006/relationships/tags" Target="../tags/tag22.xml"/><Relationship Id="rId7" Type="http://schemas.openxmlformats.org/officeDocument/2006/relationships/image" Target="../media/image13.png"/><Relationship Id="rId6" Type="http://schemas.openxmlformats.org/officeDocument/2006/relationships/tags" Target="../tags/tag21.xml"/><Relationship Id="rId5" Type="http://schemas.openxmlformats.org/officeDocument/2006/relationships/image" Target="../media/image12.png"/><Relationship Id="rId4" Type="http://schemas.openxmlformats.org/officeDocument/2006/relationships/tags" Target="../tags/tag20.xml"/><Relationship Id="rId37" Type="http://schemas.openxmlformats.org/officeDocument/2006/relationships/notesSlide" Target="../notesSlides/notesSlide5.xml"/><Relationship Id="rId36" Type="http://schemas.openxmlformats.org/officeDocument/2006/relationships/slideLayout" Target="../slideLayouts/slideLayout12.xml"/><Relationship Id="rId35" Type="http://schemas.openxmlformats.org/officeDocument/2006/relationships/image" Target="../media/image6.png"/><Relationship Id="rId34" Type="http://schemas.openxmlformats.org/officeDocument/2006/relationships/tags" Target="../tags/tag39.xml"/><Relationship Id="rId33" Type="http://schemas.openxmlformats.org/officeDocument/2006/relationships/tags" Target="../tags/tag38.xml"/><Relationship Id="rId32" Type="http://schemas.openxmlformats.org/officeDocument/2006/relationships/tags" Target="../tags/tag37.xml"/><Relationship Id="rId31" Type="http://schemas.openxmlformats.org/officeDocument/2006/relationships/tags" Target="../tags/tag36.xml"/><Relationship Id="rId30" Type="http://schemas.openxmlformats.org/officeDocument/2006/relationships/image" Target="../media/image22.png"/><Relationship Id="rId3" Type="http://schemas.openxmlformats.org/officeDocument/2006/relationships/image" Target="../media/image11.png"/><Relationship Id="rId29" Type="http://schemas.openxmlformats.org/officeDocument/2006/relationships/tags" Target="../tags/tag35.xml"/><Relationship Id="rId28" Type="http://schemas.openxmlformats.org/officeDocument/2006/relationships/image" Target="../media/image21.png"/><Relationship Id="rId27" Type="http://schemas.openxmlformats.org/officeDocument/2006/relationships/tags" Target="../tags/tag34.xml"/><Relationship Id="rId26" Type="http://schemas.openxmlformats.org/officeDocument/2006/relationships/image" Target="../media/image20.png"/><Relationship Id="rId25" Type="http://schemas.openxmlformats.org/officeDocument/2006/relationships/tags" Target="../tags/tag33.xml"/><Relationship Id="rId24" Type="http://schemas.openxmlformats.org/officeDocument/2006/relationships/image" Target="../media/image19.png"/><Relationship Id="rId23" Type="http://schemas.openxmlformats.org/officeDocument/2006/relationships/tags" Target="../tags/tag32.xml"/><Relationship Id="rId22" Type="http://schemas.openxmlformats.org/officeDocument/2006/relationships/image" Target="../media/image18.png"/><Relationship Id="rId21" Type="http://schemas.openxmlformats.org/officeDocument/2006/relationships/tags" Target="../tags/tag31.xml"/><Relationship Id="rId20" Type="http://schemas.openxmlformats.org/officeDocument/2006/relationships/image" Target="../media/image17.png"/><Relationship Id="rId2" Type="http://schemas.openxmlformats.org/officeDocument/2006/relationships/tags" Target="../tags/tag19.xml"/><Relationship Id="rId19" Type="http://schemas.openxmlformats.org/officeDocument/2006/relationships/tags" Target="../tags/tag30.xml"/><Relationship Id="rId18" Type="http://schemas.openxmlformats.org/officeDocument/2006/relationships/tags" Target="../tags/tag29.xml"/><Relationship Id="rId17" Type="http://schemas.openxmlformats.org/officeDocument/2006/relationships/tags" Target="../tags/tag28.xml"/><Relationship Id="rId16" Type="http://schemas.openxmlformats.org/officeDocument/2006/relationships/tags" Target="../tags/tag27.xml"/><Relationship Id="rId15" Type="http://schemas.openxmlformats.org/officeDocument/2006/relationships/tags" Target="../tags/tag26.xml"/><Relationship Id="rId14" Type="http://schemas.openxmlformats.org/officeDocument/2006/relationships/tags" Target="../tags/tag25.xml"/><Relationship Id="rId13" Type="http://schemas.openxmlformats.org/officeDocument/2006/relationships/image" Target="../media/image16.jpeg"/><Relationship Id="rId12" Type="http://schemas.openxmlformats.org/officeDocument/2006/relationships/tags" Target="../tags/tag24.xml"/><Relationship Id="rId11" Type="http://schemas.openxmlformats.org/officeDocument/2006/relationships/image" Target="../media/image15.jpeg"/><Relationship Id="rId10" Type="http://schemas.openxmlformats.org/officeDocument/2006/relationships/tags" Target="../tags/tag23.xml"/><Relationship Id="rId1" Type="http://schemas.openxmlformats.org/officeDocument/2006/relationships/tags" Target="../tags/tag18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47.xml"/><Relationship Id="rId8" Type="http://schemas.openxmlformats.org/officeDocument/2006/relationships/tags" Target="../tags/tag46.xml"/><Relationship Id="rId7" Type="http://schemas.openxmlformats.org/officeDocument/2006/relationships/tags" Target="../tags/tag45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2" Type="http://schemas.openxmlformats.org/officeDocument/2006/relationships/notesSlide" Target="../notesSlides/notesSlide6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6.png"/><Relationship Id="rId1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54.xml"/><Relationship Id="rId8" Type="http://schemas.openxmlformats.org/officeDocument/2006/relationships/tags" Target="../tags/tag53.xml"/><Relationship Id="rId7" Type="http://schemas.openxmlformats.org/officeDocument/2006/relationships/image" Target="../media/image25.png"/><Relationship Id="rId6" Type="http://schemas.openxmlformats.org/officeDocument/2006/relationships/tags" Target="../tags/tag52.xml"/><Relationship Id="rId5" Type="http://schemas.openxmlformats.org/officeDocument/2006/relationships/image" Target="../media/image24.png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5" Type="http://schemas.openxmlformats.org/officeDocument/2006/relationships/notesSlide" Target="../notesSlides/notesSlide7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6.png"/><Relationship Id="rId12" Type="http://schemas.openxmlformats.org/officeDocument/2006/relationships/tags" Target="../tags/tag57.xml"/><Relationship Id="rId11" Type="http://schemas.openxmlformats.org/officeDocument/2006/relationships/tags" Target="../tags/tag56.xml"/><Relationship Id="rId10" Type="http://schemas.openxmlformats.org/officeDocument/2006/relationships/tags" Target="../tags/tag55.xml"/><Relationship Id="rId1" Type="http://schemas.openxmlformats.org/officeDocument/2006/relationships/tags" Target="../tags/tag48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image" Target="../media/image26.jpeg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6" Type="http://schemas.openxmlformats.org/officeDocument/2006/relationships/notesSlide" Target="../notesSlides/notesSlide8.xml"/><Relationship Id="rId15" Type="http://schemas.openxmlformats.org/officeDocument/2006/relationships/slideLayout" Target="../slideLayouts/slideLayout12.xml"/><Relationship Id="rId14" Type="http://schemas.openxmlformats.org/officeDocument/2006/relationships/image" Target="../media/image6.png"/><Relationship Id="rId13" Type="http://schemas.openxmlformats.org/officeDocument/2006/relationships/tags" Target="../tags/tag67.xml"/><Relationship Id="rId12" Type="http://schemas.openxmlformats.org/officeDocument/2006/relationships/tags" Target="../tags/tag66.xml"/><Relationship Id="rId11" Type="http://schemas.openxmlformats.org/officeDocument/2006/relationships/image" Target="../media/image28.jpeg"/><Relationship Id="rId10" Type="http://schemas.openxmlformats.org/officeDocument/2006/relationships/image" Target="../media/image27.jpeg"/><Relationship Id="rId1" Type="http://schemas.openxmlformats.org/officeDocument/2006/relationships/tags" Target="../tags/tag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4100" name="文本框 2"/>
          <p:cNvSpPr txBox="1"/>
          <p:nvPr/>
        </p:nvSpPr>
        <p:spPr>
          <a:xfrm>
            <a:off x="5749925" y="38100"/>
            <a:ext cx="1528763" cy="1746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p>
            <a:pPr algn="r"/>
            <a:endParaRPr lang="en-US" altLang="zh-CN" sz="960" b="1" noProof="1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7" name="五边形 6" descr="1" title="1"/>
          <p:cNvSpPr/>
          <p:nvPr/>
        </p:nvSpPr>
        <p:spPr>
          <a:xfrm rot="10800000">
            <a:off x="9561513" y="6526213"/>
            <a:ext cx="330200" cy="17145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00" strike="noStrike" noProof="1"/>
          </a:p>
        </p:txBody>
      </p:sp>
      <p:sp>
        <p:nvSpPr>
          <p:cNvPr id="5125" name="文本框 8"/>
          <p:cNvSpPr txBox="1"/>
          <p:nvPr/>
        </p:nvSpPr>
        <p:spPr>
          <a:xfrm>
            <a:off x="9632950" y="6526213"/>
            <a:ext cx="258763" cy="1524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pPr algn="ctr"/>
            <a:r>
              <a:rPr lang="en-US" altLang="zh-CN" sz="970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  <a:endParaRPr lang="en-US" altLang="zh-CN" sz="970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28" name="文本框 1"/>
          <p:cNvSpPr txBox="1"/>
          <p:nvPr/>
        </p:nvSpPr>
        <p:spPr>
          <a:xfrm>
            <a:off x="4059238" y="671513"/>
            <a:ext cx="3036888" cy="2047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endParaRPr lang="en-US" altLang="zh-CN" sz="970" b="1" noProof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4" name="文本框 5"/>
          <p:cNvSpPr txBox="1"/>
          <p:nvPr/>
        </p:nvSpPr>
        <p:spPr>
          <a:xfrm>
            <a:off x="5527675" y="990600"/>
            <a:ext cx="5218430" cy="1229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000" b="1" dirty="0">
                <a:solidFill>
                  <a:srgbClr val="000000"/>
                </a:solidFill>
                <a:latin typeface="Arial Black" panose="020B0A04020102020204" charset="0"/>
                <a:cs typeface="Arial Black" panose="020B0A04020102020204" charset="0"/>
                <a:sym typeface="Calibri" panose="020F0502020204030204" charset="0"/>
              </a:rPr>
              <a:t>AK PASGT</a:t>
            </a:r>
            <a:endParaRPr lang="en-US" altLang="zh-CN" sz="2000" b="1" dirty="0">
              <a:solidFill>
                <a:srgbClr val="000000"/>
              </a:solidFill>
              <a:latin typeface="Arial Black" panose="020B0A04020102020204" charset="0"/>
              <a:cs typeface="Arial Black" panose="020B0A04020102020204" charset="0"/>
              <a:sym typeface="Calibri" panose="020F0502020204030204" charset="0"/>
            </a:endParaRPr>
          </a:p>
          <a:p>
            <a:endParaRPr lang="en-US" altLang="zh-CN" b="1" dirty="0">
              <a:solidFill>
                <a:srgbClr val="000000"/>
              </a:solidFill>
              <a:latin typeface="Arial Black" panose="020B0A04020102020204" charset="0"/>
              <a:cs typeface="Arial Black" panose="020B0A04020102020204" charset="0"/>
              <a:sym typeface="Calibri" panose="020F0502020204030204" charset="0"/>
            </a:endParaRPr>
          </a:p>
          <a:p>
            <a:r>
              <a:rPr lang="en-US" altLang="zh-CN" b="1" dirty="0">
                <a:solidFill>
                  <a:srgbClr val="000000"/>
                </a:solidFill>
                <a:latin typeface="Arial Black" panose="020B0A04020102020204" charset="0"/>
                <a:cs typeface="Arial Black" panose="020B0A04020102020204" charset="0"/>
                <a:sym typeface="Calibri" panose="020F0502020204030204" charset="0"/>
              </a:rPr>
              <a:t>--Ballistic Helmet /PE Material</a:t>
            </a:r>
            <a:endParaRPr lang="en-US" altLang="zh-CN" b="1" dirty="0">
              <a:solidFill>
                <a:srgbClr val="000000"/>
              </a:solidFill>
              <a:latin typeface="Arial Black" panose="020B0A04020102020204" charset="0"/>
              <a:cs typeface="Arial Black" panose="020B0A04020102020204" charset="0"/>
              <a:sym typeface="Calibri" panose="020F0502020204030204" charset="0"/>
            </a:endParaRPr>
          </a:p>
          <a:p>
            <a:r>
              <a:rPr lang="en-US" altLang="zh-CN" b="1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Calibri" panose="020F0502020204030204" charset="0"/>
              </a:rPr>
              <a:t> </a:t>
            </a: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2" name="图片 11" descr="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r="23255" b="18701"/>
          <a:stretch>
            <a:fillRect/>
          </a:stretch>
        </p:blipFill>
        <p:spPr>
          <a:xfrm>
            <a:off x="-377190" y="3847465"/>
            <a:ext cx="2351405" cy="1869440"/>
          </a:xfrm>
          <a:prstGeom prst="rect">
            <a:avLst/>
          </a:prstGeom>
        </p:spPr>
      </p:pic>
      <p:pic>
        <p:nvPicPr>
          <p:cNvPr id="8" name="图片 7" descr="微信图片_20220914121546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1559560" y="4300220"/>
            <a:ext cx="2362835" cy="1771650"/>
          </a:xfrm>
          <a:prstGeom prst="rect">
            <a:avLst/>
          </a:prstGeom>
        </p:spPr>
      </p:pic>
      <p:pic>
        <p:nvPicPr>
          <p:cNvPr id="9" name="图片 8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800" y="765175"/>
            <a:ext cx="5524500" cy="4144010"/>
          </a:xfrm>
          <a:prstGeom prst="rect">
            <a:avLst/>
          </a:prstGeom>
        </p:spPr>
      </p:pic>
      <p:pic>
        <p:nvPicPr>
          <p:cNvPr id="5" name="图片 4" descr="mmexport16177909240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t="8846" r="12362" b="25465"/>
          <a:stretch>
            <a:fillRect/>
          </a:stretch>
        </p:blipFill>
        <p:spPr>
          <a:xfrm>
            <a:off x="3655060" y="4221480"/>
            <a:ext cx="2016760" cy="15119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600065" y="2318385"/>
            <a:ext cx="4953000" cy="1673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en-US" altLang="zh-CN" sz="1400">
                <a:latin typeface="Times New Roman" panose="02020603050405020304" charset="0"/>
              </a:rPr>
              <a:t>Model:      PASGT</a:t>
            </a:r>
            <a:endParaRPr lang="en-US" altLang="zh-CN" sz="1400">
              <a:latin typeface="Times New Roman" panose="02020603050405020304" charset="0"/>
            </a:endParaRPr>
          </a:p>
          <a:p>
            <a:pPr>
              <a:lnSpc>
                <a:spcPct val="130000"/>
              </a:lnSpc>
            </a:pPr>
            <a:r>
              <a:rPr lang="en-US" altLang="zh-CN" sz="1400">
                <a:latin typeface="Times New Roman" panose="02020603050405020304" charset="0"/>
              </a:rPr>
              <a:t>Material:   PE</a:t>
            </a:r>
            <a:endParaRPr lang="en-US" altLang="zh-CN" sz="1400">
              <a:latin typeface="Times New Roman" panose="02020603050405020304" charset="0"/>
            </a:endParaRPr>
          </a:p>
          <a:p>
            <a:pPr>
              <a:lnSpc>
                <a:spcPct val="130000"/>
              </a:lnSpc>
            </a:pPr>
            <a:r>
              <a:rPr lang="en-US" altLang="zh-CN" sz="1400">
                <a:latin typeface="Times New Roman" panose="02020603050405020304" charset="0"/>
              </a:rPr>
              <a:t>Level:        Level III </a:t>
            </a:r>
            <a:r>
              <a:rPr lang="en-US" altLang="zh-CN" sz="1400">
                <a:latin typeface="Times New Roman" panose="02020603050405020304" charset="0"/>
                <a:sym typeface="Calibri" panose="020F0502020204030204" charset="0"/>
              </a:rPr>
              <a:t>AK47  7.62mm lead core bullet </a:t>
            </a:r>
            <a:endParaRPr lang="en-US" altLang="zh-CN" sz="1400">
              <a:latin typeface="Times New Roman" panose="02020603050405020304" charset="0"/>
              <a:sym typeface="Calibri" panose="020F0502020204030204" charset="0"/>
            </a:endParaRPr>
          </a:p>
          <a:p>
            <a:pPr>
              <a:lnSpc>
                <a:spcPct val="130000"/>
              </a:lnSpc>
            </a:pPr>
            <a:r>
              <a:rPr lang="en-US" altLang="zh-CN" sz="1400">
                <a:latin typeface="Times New Roman" panose="02020603050405020304" charset="0"/>
                <a:sym typeface="Calibri" panose="020F0502020204030204" charset="0"/>
              </a:rPr>
              <a:t>Size:          M/L</a:t>
            </a:r>
            <a:endParaRPr lang="en-US" altLang="zh-CN" sz="1400">
              <a:latin typeface="Times New Roman" panose="02020603050405020304" charset="0"/>
            </a:endParaRPr>
          </a:p>
          <a:p>
            <a:pPr>
              <a:lnSpc>
                <a:spcPct val="130000"/>
              </a:lnSpc>
            </a:pPr>
            <a:r>
              <a:rPr lang="en-US" altLang="zh-CN" sz="1400">
                <a:latin typeface="Times New Roman" panose="02020603050405020304" charset="0"/>
              </a:rPr>
              <a:t>Color:        Black, OD Green,  Ranger Green, Sandy </a:t>
            </a:r>
            <a:endParaRPr lang="en-US" altLang="zh-CN" sz="1400">
              <a:latin typeface="Times New Roman" panose="02020603050405020304" charset="0"/>
            </a:endParaRPr>
          </a:p>
          <a:p>
            <a:r>
              <a:rPr lang="en-US" altLang="zh-CN" sz="1200">
                <a:latin typeface="Times New Roman" panose="02020603050405020304" charset="0"/>
              </a:rPr>
              <a:t> </a:t>
            </a:r>
            <a:endParaRPr lang="en-US" altLang="zh-CN" sz="1200">
              <a:latin typeface="Times New Roman" panose="02020603050405020304" charset="0"/>
            </a:endParaRPr>
          </a:p>
        </p:txBody>
      </p:sp>
      <p:sp>
        <p:nvSpPr>
          <p:cNvPr id="3" name="矩形 2"/>
          <p:cNvSpPr/>
          <p:nvPr>
            <p:custDataLst>
              <p:tags r:id="rId7"/>
            </p:custDataLst>
          </p:nvPr>
        </p:nvSpPr>
        <p:spPr>
          <a:xfrm>
            <a:off x="-15875" y="0"/>
            <a:ext cx="9925050" cy="642938"/>
          </a:xfrm>
          <a:prstGeom prst="rect">
            <a:avLst/>
          </a:prstGeom>
          <a:solidFill>
            <a:srgbClr val="0E212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7176" name="文本框 7"/>
          <p:cNvSpPr txBox="1"/>
          <p:nvPr>
            <p:custDataLst>
              <p:tags r:id="rId8"/>
            </p:custDataLst>
          </p:nvPr>
        </p:nvSpPr>
        <p:spPr>
          <a:xfrm>
            <a:off x="8624888" y="79375"/>
            <a:ext cx="1103312" cy="425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pPr algn="r"/>
            <a:r>
              <a:rPr lang="en-US" altLang="zh-CN" sz="1400" b="1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sym typeface="宋体" panose="02010600030101010101" pitchFamily="2" charset="-122"/>
              </a:rPr>
              <a:t>HELMET</a:t>
            </a:r>
            <a:r>
              <a:rPr lang="en-US" altLang="zh-CN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 </a:t>
            </a: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0" y="0"/>
            <a:ext cx="3778885" cy="768985"/>
            <a:chOff x="0" y="0"/>
            <a:chExt cx="5951" cy="1211"/>
          </a:xfrm>
        </p:grpSpPr>
        <p:sp>
          <p:nvSpPr>
            <p:cNvPr id="11" name="文本框 10"/>
            <p:cNvSpPr txBox="1"/>
            <p:nvPr>
              <p:custDataLst>
                <p:tags r:id="rId9"/>
              </p:custDataLst>
            </p:nvPr>
          </p:nvSpPr>
          <p:spPr>
            <a:xfrm>
              <a:off x="0" y="157"/>
              <a:ext cx="5951" cy="74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en-US" altLang="zh-CN" sz="2800" i="1" kern="1300" spc="100">
                  <a:solidFill>
                    <a:schemeClr val="bg2">
                      <a:lumMod val="20000"/>
                      <a:lumOff val="80000"/>
                    </a:schemeClr>
                  </a:solidFill>
                  <a:uFillTx/>
                  <a:latin typeface="汉仪铸字苏打黑简" panose="00020600040101010101" charset="-122"/>
                  <a:ea typeface="汉仪铸字苏打黑简" panose="00020600040101010101" charset="-122"/>
                  <a:cs typeface="Impact" panose="020B0806030902050204" charset="0"/>
                  <a:sym typeface="宋体" panose="02010600030101010101" pitchFamily="2" charset="-122"/>
                </a:rPr>
                <a:t>LION      ARMOR</a:t>
              </a:r>
              <a:r>
                <a:rPr lang="en-US" altLang="zh-CN" sz="2400" i="1" kern="1300" spc="10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汉仪铸字苏打黑简" panose="00020600040101010101" charset="-122"/>
                  <a:ea typeface="汉仪铸字苏打黑简" panose="00020600040101010101" charset="-122"/>
                  <a:cs typeface="Impact" panose="020B0806030902050204" charset="0"/>
                  <a:sym typeface="宋体" panose="02010600030101010101" pitchFamily="2" charset="-122"/>
                </a:rPr>
                <a:t> </a:t>
              </a:r>
              <a:endParaRPr lang="en-US" altLang="zh-CN" sz="2400" i="1" kern="1300" spc="10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铸字苏打黑简" panose="00020600040101010101" charset="-122"/>
                <a:ea typeface="汉仪铸字苏打黑简" panose="00020600040101010101" charset="-122"/>
                <a:cs typeface="Impact" panose="020B0806030902050204" charset="0"/>
                <a:sym typeface="宋体" panose="02010600030101010101" pitchFamily="2" charset="-122"/>
              </a:endParaRPr>
            </a:p>
          </p:txBody>
        </p:sp>
        <p:pic>
          <p:nvPicPr>
            <p:cNvPr id="13" name="图片 12" descr="狮子香港-白字 - 小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900" y="0"/>
              <a:ext cx="853" cy="121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4100" name="文本框 2"/>
          <p:cNvSpPr txBox="1"/>
          <p:nvPr/>
        </p:nvSpPr>
        <p:spPr>
          <a:xfrm>
            <a:off x="5749925" y="38100"/>
            <a:ext cx="1528763" cy="1746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p>
            <a:pPr algn="r"/>
            <a:endParaRPr lang="en-US" altLang="zh-CN" sz="960" b="1" noProof="1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7" name="五边形 6" descr="1" title="1"/>
          <p:cNvSpPr/>
          <p:nvPr/>
        </p:nvSpPr>
        <p:spPr>
          <a:xfrm rot="10800000">
            <a:off x="9561513" y="6526213"/>
            <a:ext cx="330200" cy="17145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00" strike="noStrike" noProof="1"/>
          </a:p>
        </p:txBody>
      </p:sp>
      <p:sp>
        <p:nvSpPr>
          <p:cNvPr id="5125" name="文本框 8"/>
          <p:cNvSpPr txBox="1"/>
          <p:nvPr/>
        </p:nvSpPr>
        <p:spPr>
          <a:xfrm>
            <a:off x="9632950" y="6526213"/>
            <a:ext cx="258763" cy="1524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pPr algn="ctr"/>
            <a:r>
              <a:rPr lang="en-US" altLang="zh-CN" sz="970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</a:t>
            </a:r>
            <a:endParaRPr lang="en-US" altLang="zh-CN" sz="970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28" name="文本框 1"/>
          <p:cNvSpPr txBox="1"/>
          <p:nvPr/>
        </p:nvSpPr>
        <p:spPr>
          <a:xfrm>
            <a:off x="4059238" y="671513"/>
            <a:ext cx="3036888" cy="2047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endParaRPr lang="en-US" altLang="zh-CN" sz="970" b="1" noProof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-15875" y="0"/>
            <a:ext cx="9925050" cy="642938"/>
          </a:xfrm>
          <a:prstGeom prst="rect">
            <a:avLst/>
          </a:prstGeom>
          <a:solidFill>
            <a:srgbClr val="0E212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7176" name="文本框 7"/>
          <p:cNvSpPr txBox="1"/>
          <p:nvPr/>
        </p:nvSpPr>
        <p:spPr>
          <a:xfrm>
            <a:off x="8624888" y="79375"/>
            <a:ext cx="1103312" cy="425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pPr algn="r"/>
            <a:r>
              <a:rPr lang="en-US" altLang="zh-CN" sz="1400" b="1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sym typeface="宋体" panose="02010600030101010101" pitchFamily="2" charset="-122"/>
              </a:rPr>
              <a:t>HELMET</a:t>
            </a:r>
            <a:r>
              <a:rPr lang="en-US" altLang="zh-CN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 </a:t>
            </a: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" name="流程图: 库存数据 16"/>
          <p:cNvSpPr/>
          <p:nvPr/>
        </p:nvSpPr>
        <p:spPr>
          <a:xfrm>
            <a:off x="127000" y="981075"/>
            <a:ext cx="360363" cy="215900"/>
          </a:xfrm>
          <a:prstGeom prst="flowChartOnlineStorage">
            <a:avLst/>
          </a:prstGeom>
          <a:solidFill>
            <a:srgbClr val="E55B0E"/>
          </a:solidFill>
          <a:ln w="12700" cmpd="sng">
            <a:solidFill>
              <a:srgbClr val="0E212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cxnSp>
        <p:nvCxnSpPr>
          <p:cNvPr id="18" name="直接连接符 17"/>
          <p:cNvCxnSpPr/>
          <p:nvPr/>
        </p:nvCxnSpPr>
        <p:spPr>
          <a:xfrm>
            <a:off x="127000" y="1268413"/>
            <a:ext cx="9505950" cy="0"/>
          </a:xfrm>
          <a:prstGeom prst="line">
            <a:avLst/>
          </a:prstGeom>
          <a:ln w="19050">
            <a:solidFill>
              <a:srgbClr val="E55B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0" y="0"/>
            <a:ext cx="5527675" cy="1279525"/>
            <a:chOff x="0" y="0"/>
            <a:chExt cx="8705" cy="2015"/>
          </a:xfrm>
        </p:grpSpPr>
        <p:sp>
          <p:nvSpPr>
            <p:cNvPr id="7177" name="文本框 2"/>
            <p:cNvSpPr txBox="1"/>
            <p:nvPr/>
          </p:nvSpPr>
          <p:spPr>
            <a:xfrm>
              <a:off x="593" y="1435"/>
              <a:ext cx="8112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r>
                <a:rPr lang="en-US" altLang="zh-CN" b="1">
                  <a:solidFill>
                    <a:srgbClr val="E55B0E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Short Description</a:t>
              </a:r>
              <a:endParaRPr lang="en-US" altLang="zh-CN" b="1">
                <a:solidFill>
                  <a:srgbClr val="E55B0E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35" name="文本框 34"/>
            <p:cNvSpPr txBox="1"/>
            <p:nvPr>
              <p:custDataLst>
                <p:tags r:id="rId1"/>
              </p:custDataLst>
            </p:nvPr>
          </p:nvSpPr>
          <p:spPr>
            <a:xfrm>
              <a:off x="0" y="157"/>
              <a:ext cx="5951" cy="74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en-US" altLang="zh-CN" sz="2800" i="1" kern="1300" spc="100">
                  <a:solidFill>
                    <a:schemeClr val="bg2">
                      <a:lumMod val="20000"/>
                      <a:lumOff val="80000"/>
                    </a:schemeClr>
                  </a:solidFill>
                  <a:uFillTx/>
                  <a:latin typeface="汉仪铸字苏打黑简" panose="00020600040101010101" charset="-122"/>
                  <a:ea typeface="汉仪铸字苏打黑简" panose="00020600040101010101" charset="-122"/>
                  <a:cs typeface="Impact" panose="020B0806030902050204" charset="0"/>
                  <a:sym typeface="宋体" panose="02010600030101010101" pitchFamily="2" charset="-122"/>
                </a:rPr>
                <a:t>LION      ARMOR</a:t>
              </a:r>
              <a:r>
                <a:rPr lang="en-US" altLang="zh-CN" sz="2400" i="1" kern="1300" spc="10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汉仪铸字苏打黑简" panose="00020600040101010101" charset="-122"/>
                  <a:ea typeface="汉仪铸字苏打黑简" panose="00020600040101010101" charset="-122"/>
                  <a:cs typeface="Impact" panose="020B0806030902050204" charset="0"/>
                  <a:sym typeface="宋体" panose="02010600030101010101" pitchFamily="2" charset="-122"/>
                </a:rPr>
                <a:t> </a:t>
              </a:r>
              <a:endParaRPr lang="en-US" altLang="zh-CN" sz="2400" i="1" kern="1300" spc="10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铸字苏打黑简" panose="00020600040101010101" charset="-122"/>
                <a:ea typeface="汉仪铸字苏打黑简" panose="00020600040101010101" charset="-122"/>
                <a:cs typeface="Impact" panose="020B0806030902050204" charset="0"/>
                <a:sym typeface="宋体" panose="02010600030101010101" pitchFamily="2" charset="-122"/>
              </a:endParaRPr>
            </a:p>
          </p:txBody>
        </p:sp>
        <p:pic>
          <p:nvPicPr>
            <p:cNvPr id="37" name="图片 36" descr="狮子香港-白字 - 小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1900" y="0"/>
              <a:ext cx="853" cy="1211"/>
            </a:xfrm>
            <a:prstGeom prst="rect">
              <a:avLst/>
            </a:prstGeom>
          </p:spPr>
        </p:pic>
      </p:grpSp>
      <p:sp>
        <p:nvSpPr>
          <p:cNvPr id="5129" name="文本框 2"/>
          <p:cNvSpPr txBox="1"/>
          <p:nvPr>
            <p:custDataLst>
              <p:tags r:id="rId4"/>
            </p:custDataLst>
          </p:nvPr>
        </p:nvSpPr>
        <p:spPr>
          <a:xfrm>
            <a:off x="414655" y="1701165"/>
            <a:ext cx="8652510" cy="3394710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anchor="t" anchorCtr="0"/>
          <a:p>
            <a:pPr algn="just"/>
            <a:r>
              <a:rPr lang="en-US" altLang="zh-CN" sz="1600" noProof="1">
                <a:latin typeface="Times New Roman" panose="02020603050405020304" charset="0"/>
              </a:rPr>
              <a:t>“The only AK 100M/50M/15M helmet manufacturer in China”</a:t>
            </a:r>
            <a:endParaRPr lang="en-US" altLang="zh-CN" sz="1600" noProof="1">
              <a:latin typeface="Times New Roman" panose="02020603050405020304" charset="0"/>
            </a:endParaRPr>
          </a:p>
          <a:p>
            <a:pPr algn="just"/>
            <a:endParaRPr lang="en-US" altLang="zh-CN" sz="1600" noProof="1">
              <a:latin typeface="Times New Roman" panose="02020603050405020304" charset="0"/>
            </a:endParaRPr>
          </a:p>
          <a:p>
            <a:pPr algn="just"/>
            <a:r>
              <a:rPr lang="en-US" altLang="zh-CN" sz="1600" noProof="1">
                <a:latin typeface="Times New Roman" panose="02020603050405020304" charset="0"/>
              </a:rPr>
              <a:t>The helmet is made of UHMWPE material, which is light in weight, flexible and comfortable to wear, waterproof, resistant to ultraviolet rays, can be used in harsh environments, heat-resistant and not easily deformed.</a:t>
            </a:r>
            <a:endParaRPr lang="en-US" altLang="zh-CN" sz="1600" noProof="1">
              <a:latin typeface="Times New Roman" panose="02020603050405020304" charset="0"/>
            </a:endParaRPr>
          </a:p>
          <a:p>
            <a:pPr algn="just"/>
            <a:endParaRPr lang="en-US" altLang="zh-CN" sz="1600" noProof="1">
              <a:latin typeface="Times New Roman" panose="02020603050405020304" charset="0"/>
            </a:endParaRPr>
          </a:p>
          <a:p>
            <a:pPr algn="just"/>
            <a:r>
              <a:rPr lang="en-US" altLang="zh-CN" sz="1600" noProof="1">
                <a:latin typeface="Times New Roman" panose="02020603050405020304" charset="0"/>
              </a:rPr>
              <a:t>To ensure maximum protection, our LA-P-AK ballistic helmets offer a large protective zone for reliable coverage around your head. Additionally, it can equipped with rails for carrying communications equipment and other tactical accessories, making it ideal for a variety of tactical operations.</a:t>
            </a:r>
            <a:endParaRPr lang="en-US" altLang="zh-CN" sz="1600" noProof="1">
              <a:latin typeface="Times New Roman" panose="02020603050405020304" charset="0"/>
            </a:endParaRPr>
          </a:p>
          <a:p>
            <a:pPr algn="just"/>
            <a:endParaRPr lang="en-US" altLang="zh-CN" sz="1600" noProof="1">
              <a:latin typeface="Times New Roman" panose="02020603050405020304" charset="0"/>
            </a:endParaRPr>
          </a:p>
          <a:p>
            <a:pPr algn="just"/>
            <a:r>
              <a:rPr lang="en-US" altLang="zh-CN" sz="1600" noProof="1">
                <a:latin typeface="Times New Roman" panose="02020603050405020304" charset="0"/>
              </a:rPr>
              <a:t>We understand that safety is essential in any situation and believe our helmets are a valuable addition to any protective gear arsenal. Our helmets are heat-resistant and resistant to deformation, ensuring optimum performance even in extreme conditions.</a:t>
            </a:r>
            <a:endParaRPr lang="en-US" altLang="zh-CN" sz="1600" noProof="1">
              <a:latin typeface="Times New Roman" panose="02020603050405020304" charset="0"/>
            </a:endParaRPr>
          </a:p>
          <a:p>
            <a:pPr algn="just"/>
            <a:endParaRPr lang="zh-CN" altLang="en-US" sz="830" noProof="1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just"/>
            <a:r>
              <a:rPr lang="en-US" altLang="zh-CN" sz="830" noProof="1" dirty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+mn-cs"/>
                <a:sym typeface="Calibri" panose="020F0502020204030204" charset="0"/>
              </a:rPr>
              <a:t> </a:t>
            </a:r>
            <a:endParaRPr lang="en-US" altLang="zh-CN" sz="830" noProof="1">
              <a:latin typeface="Times New Roman" panose="02020603050405020304" charset="0"/>
              <a:ea typeface="宋体" panose="02010600030101010101" pitchFamily="2" charset="-122"/>
            </a:endParaRPr>
          </a:p>
          <a:p>
            <a:pPr algn="just"/>
            <a:endParaRPr lang="en-US" altLang="zh-CN" sz="830" noProof="1">
              <a:latin typeface="Times New Roman" panose="02020603050405020304" charset="0"/>
              <a:ea typeface="宋体" panose="02010600030101010101" pitchFamily="2" charset="-122"/>
            </a:endParaRPr>
          </a:p>
          <a:p>
            <a:endParaRPr lang="en-US" altLang="zh-CN" sz="830" noProof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00" name="文本框 2"/>
          <p:cNvSpPr txBox="1"/>
          <p:nvPr/>
        </p:nvSpPr>
        <p:spPr>
          <a:xfrm>
            <a:off x="5749925" y="38100"/>
            <a:ext cx="1528763" cy="1746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p>
            <a:pPr algn="r"/>
            <a:endParaRPr lang="en-US" altLang="zh-CN" sz="960" b="1" noProof="1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7" name="五边形 6" descr="1" title="1"/>
          <p:cNvSpPr/>
          <p:nvPr/>
        </p:nvSpPr>
        <p:spPr>
          <a:xfrm rot="10800000">
            <a:off x="9561513" y="6526213"/>
            <a:ext cx="330200" cy="17145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00" strike="noStrike" noProof="1"/>
          </a:p>
        </p:txBody>
      </p:sp>
      <p:sp>
        <p:nvSpPr>
          <p:cNvPr id="5125" name="文本框 8"/>
          <p:cNvSpPr txBox="1"/>
          <p:nvPr/>
        </p:nvSpPr>
        <p:spPr>
          <a:xfrm>
            <a:off x="9632950" y="6526213"/>
            <a:ext cx="258763" cy="1524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pPr algn="ctr"/>
            <a:r>
              <a:rPr lang="en-US" altLang="zh-CN" sz="970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</a:t>
            </a:r>
            <a:endParaRPr lang="en-US" altLang="zh-CN" sz="970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28" name="文本框 1"/>
          <p:cNvSpPr txBox="1"/>
          <p:nvPr/>
        </p:nvSpPr>
        <p:spPr>
          <a:xfrm>
            <a:off x="4059238" y="671513"/>
            <a:ext cx="3036888" cy="2047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endParaRPr lang="en-US" altLang="zh-CN" sz="970" b="1" noProof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-15875" y="0"/>
            <a:ext cx="9925050" cy="642938"/>
          </a:xfrm>
          <a:prstGeom prst="rect">
            <a:avLst/>
          </a:prstGeom>
          <a:solidFill>
            <a:srgbClr val="0E212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7176" name="文本框 7"/>
          <p:cNvSpPr txBox="1"/>
          <p:nvPr/>
        </p:nvSpPr>
        <p:spPr>
          <a:xfrm>
            <a:off x="8624888" y="79375"/>
            <a:ext cx="1103312" cy="425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pPr algn="r"/>
            <a:r>
              <a:rPr lang="en-US" altLang="zh-CN" sz="1400" b="1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sym typeface="宋体" panose="02010600030101010101" pitchFamily="2" charset="-122"/>
              </a:rPr>
              <a:t>HELMET</a:t>
            </a:r>
            <a:r>
              <a:rPr lang="en-US" altLang="zh-CN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 </a:t>
            </a: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" name="流程图: 库存数据 16"/>
          <p:cNvSpPr/>
          <p:nvPr/>
        </p:nvSpPr>
        <p:spPr>
          <a:xfrm>
            <a:off x="127000" y="981075"/>
            <a:ext cx="360363" cy="215900"/>
          </a:xfrm>
          <a:prstGeom prst="flowChartOnlineStorage">
            <a:avLst/>
          </a:prstGeom>
          <a:solidFill>
            <a:srgbClr val="E55B0E"/>
          </a:solidFill>
          <a:ln w="12700" cmpd="sng">
            <a:solidFill>
              <a:srgbClr val="0E212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cxnSp>
        <p:nvCxnSpPr>
          <p:cNvPr id="18" name="直接连接符 17"/>
          <p:cNvCxnSpPr/>
          <p:nvPr/>
        </p:nvCxnSpPr>
        <p:spPr>
          <a:xfrm>
            <a:off x="127000" y="1268413"/>
            <a:ext cx="9505950" cy="0"/>
          </a:xfrm>
          <a:prstGeom prst="line">
            <a:avLst/>
          </a:prstGeom>
          <a:ln w="19050">
            <a:solidFill>
              <a:srgbClr val="E55B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9" name="表格 68"/>
          <p:cNvGraphicFramePr/>
          <p:nvPr>
            <p:custDataLst>
              <p:tags r:id="rId1"/>
            </p:custDataLst>
          </p:nvPr>
        </p:nvGraphicFramePr>
        <p:xfrm>
          <a:off x="492125" y="1619250"/>
          <a:ext cx="8957945" cy="3862185"/>
        </p:xfrm>
        <a:graphic>
          <a:graphicData uri="http://schemas.openxmlformats.org/drawingml/2006/table">
            <a:tbl>
              <a:tblPr/>
              <a:tblGrid>
                <a:gridCol w="871220"/>
                <a:gridCol w="1171575"/>
                <a:gridCol w="778510"/>
                <a:gridCol w="1250950"/>
                <a:gridCol w="775335"/>
                <a:gridCol w="968375"/>
                <a:gridCol w="1345565"/>
                <a:gridCol w="748030"/>
                <a:gridCol w="1048385"/>
              </a:tblGrid>
              <a:tr h="6223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 b="1">
                          <a:solidFill>
                            <a:srgbClr val="2F4A8F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Style</a:t>
                      </a:r>
                      <a:endParaRPr lang="en-US" altLang="en-US" sz="1200" b="1">
                        <a:solidFill>
                          <a:srgbClr val="2F4A8F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700" marR="12700" marT="12700" vert="horz" anchor="ctr" anchorCtr="0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rgbClr val="2F4A8F"/>
                      </a:solidFill>
                      <a:prstDash val="solid"/>
                    </a:lnT>
                    <a:lnB w="19050">
                      <a:solidFill>
                        <a:srgbClr val="2F4A8F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 b="1">
                          <a:solidFill>
                            <a:srgbClr val="2F4A8F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Serial No.</a:t>
                      </a:r>
                      <a:endParaRPr lang="en-US" altLang="en-US" sz="1200" b="1">
                        <a:solidFill>
                          <a:srgbClr val="2F4A8F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700" marR="12700" marT="12700" vert="horz" anchor="ctr" anchorCtr="0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rgbClr val="2F4A8F"/>
                      </a:solidFill>
                      <a:prstDash val="solid"/>
                    </a:lnT>
                    <a:lnB w="19050">
                      <a:solidFill>
                        <a:srgbClr val="2F4A8F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 b="1">
                          <a:solidFill>
                            <a:srgbClr val="2F4A8F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Material</a:t>
                      </a:r>
                      <a:endParaRPr lang="en-US" altLang="en-US" sz="1200" b="1">
                        <a:solidFill>
                          <a:srgbClr val="2F4A8F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700" marR="12700" marT="12700" vert="horz" anchor="ctr" anchorCtr="0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rgbClr val="2F4A8F"/>
                      </a:solidFill>
                      <a:prstDash val="solid"/>
                    </a:lnT>
                    <a:lnB w="19050">
                      <a:solidFill>
                        <a:srgbClr val="2F4A8F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 b="1">
                          <a:solidFill>
                            <a:srgbClr val="2F4A8F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Bulletproof</a:t>
                      </a:r>
                      <a:endParaRPr lang="en-US" sz="1200" b="1">
                        <a:solidFill>
                          <a:srgbClr val="2F4A8F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200" b="1">
                          <a:solidFill>
                            <a:srgbClr val="2F4A8F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Level</a:t>
                      </a:r>
                      <a:endParaRPr lang="en-US" altLang="en-US" sz="1200" b="1">
                        <a:solidFill>
                          <a:srgbClr val="2F4A8F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700" marR="12700" marT="12700" vert="horz" anchor="ctr" anchorCtr="0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rgbClr val="2F4A8F"/>
                      </a:solidFill>
                      <a:prstDash val="solid"/>
                    </a:lnT>
                    <a:lnB w="19050">
                      <a:solidFill>
                        <a:srgbClr val="2F4A8F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 b="1">
                          <a:solidFill>
                            <a:srgbClr val="2F4A8F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Size</a:t>
                      </a:r>
                      <a:endParaRPr lang="en-US" altLang="en-US" sz="1200" b="1">
                        <a:solidFill>
                          <a:srgbClr val="2F4A8F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700" marR="12700" marT="12700" vert="horz" anchor="ctr" anchorCtr="0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rgbClr val="2F4A8F"/>
                      </a:solidFill>
                      <a:prstDash val="solid"/>
                    </a:lnT>
                    <a:lnB w="19050">
                      <a:solidFill>
                        <a:srgbClr val="2F4A8F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 b="1">
                          <a:solidFill>
                            <a:srgbClr val="2F4A8F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Circumferen</a:t>
                      </a:r>
                      <a:endParaRPr lang="en-US" sz="1200" b="1">
                        <a:solidFill>
                          <a:srgbClr val="2F4A8F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200" b="1">
                          <a:solidFill>
                            <a:srgbClr val="2F4A8F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ce(cm)</a:t>
                      </a:r>
                      <a:endParaRPr lang="en-US" altLang="en-US" sz="1200" b="1">
                        <a:solidFill>
                          <a:srgbClr val="2F4A8F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700" marR="12700" marT="12700" vert="horz" anchor="ctr" anchorCtr="0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rgbClr val="2F4A8F"/>
                      </a:solidFill>
                      <a:prstDash val="solid"/>
                    </a:lnT>
                    <a:lnB w="19050">
                      <a:solidFill>
                        <a:srgbClr val="2F4A8F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 b="1">
                          <a:solidFill>
                            <a:srgbClr val="2F4A8F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Size(L*W*H)</a:t>
                      </a:r>
                      <a:endParaRPr lang="en-US" sz="1200" b="1">
                        <a:solidFill>
                          <a:srgbClr val="2F4A8F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200" b="1">
                          <a:solidFill>
                            <a:srgbClr val="2F4A8F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(±3mm)</a:t>
                      </a:r>
                      <a:endParaRPr lang="en-US" altLang="en-US" sz="1200" b="1">
                        <a:solidFill>
                          <a:srgbClr val="2F4A8F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700" marR="12700" marT="12700" vert="horz" anchor="ctr" anchorCtr="0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rgbClr val="2F4A8F"/>
                      </a:solidFill>
                      <a:prstDash val="solid"/>
                    </a:lnT>
                    <a:lnB w="19050">
                      <a:solidFill>
                        <a:srgbClr val="2F4A8F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 b="1">
                          <a:solidFill>
                            <a:srgbClr val="2F4A8F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Thickness</a:t>
                      </a:r>
                      <a:endParaRPr lang="en-US" sz="1200" b="1">
                        <a:solidFill>
                          <a:srgbClr val="2F4A8F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200" b="1">
                          <a:solidFill>
                            <a:srgbClr val="2F4A8F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(mm)</a:t>
                      </a:r>
                      <a:endParaRPr lang="en-US" altLang="en-US" sz="1200" b="1">
                        <a:solidFill>
                          <a:srgbClr val="2F4A8F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700" marR="12700" marT="12700" vert="horz" anchor="ctr" anchorCtr="0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rgbClr val="2F4A8F"/>
                      </a:solidFill>
                      <a:prstDash val="solid"/>
                    </a:lnT>
                    <a:lnB w="19050">
                      <a:solidFill>
                        <a:srgbClr val="2F4A8F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 b="1">
                          <a:solidFill>
                            <a:srgbClr val="2F4A8F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Weight</a:t>
                      </a:r>
                      <a:endParaRPr lang="en-US" sz="1200" b="1">
                        <a:solidFill>
                          <a:srgbClr val="2F4A8F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200" b="1">
                          <a:solidFill>
                            <a:srgbClr val="2F4A8F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(kg)</a:t>
                      </a:r>
                      <a:endParaRPr lang="en-US" altLang="en-US" sz="1200" b="1">
                        <a:solidFill>
                          <a:srgbClr val="2F4A8F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700" marR="12700" marT="12700" vert="horz" anchor="ctr" anchorCtr="0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rgbClr val="2F4A8F"/>
                      </a:solidFill>
                      <a:prstDash val="solid"/>
                    </a:lnT>
                    <a:lnB w="19050">
                      <a:solidFill>
                        <a:srgbClr val="2F4A8F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39750">
                <a:tc rowSpan="6">
                  <a:txBody>
                    <a:bodyPr/>
                    <a:p>
                      <a:pPr algn="ctr">
                        <a:buNone/>
                      </a:pPr>
                      <a:r>
                        <a:rPr lang="en-US" sz="1200" b="1">
                          <a:solidFill>
                            <a:srgbClr val="2F4A8F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PASGT</a:t>
                      </a:r>
                      <a:endParaRPr lang="en-US" sz="1200" b="1">
                        <a:solidFill>
                          <a:srgbClr val="2F4A8F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200" b="1">
                          <a:solidFill>
                            <a:srgbClr val="2F4A8F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FOR AK</a:t>
                      </a:r>
                      <a:endParaRPr lang="en-US" sz="1200" b="1">
                        <a:solidFill>
                          <a:srgbClr val="2F4A8F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700" marR="12700" marT="12700" vert="horz" anchor="ctr" anchorCtr="0">
                    <a:lnL>
                      <a:noFill/>
                    </a:lnL>
                    <a:lnR w="6350">
                      <a:solidFill>
                        <a:srgbClr val="2F4A8F"/>
                      </a:solidFill>
                      <a:prstDash val="dash"/>
                    </a:lnR>
                    <a:lnT w="19050">
                      <a:solidFill>
                        <a:srgbClr val="2F4A8F"/>
                      </a:solidFill>
                      <a:prstDash val="solid"/>
                    </a:lnT>
                    <a:lnB w="19050">
                      <a:solidFill>
                        <a:srgbClr val="2F4A8F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6">
                  <a:txBody>
                    <a:bodyPr/>
                    <a:p>
                      <a:pPr algn="ctr">
                        <a:buNone/>
                      </a:pPr>
                      <a:r>
                        <a:rPr lang="en-US" sz="1200" b="1">
                          <a:solidFill>
                            <a:srgbClr val="2F4A8F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LA-HP-AKN</a:t>
                      </a:r>
                      <a:endParaRPr lang="en-US" sz="1200" b="1">
                        <a:solidFill>
                          <a:srgbClr val="2F4A8F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700" marR="12700" marT="12700" vert="horz" anchor="ctr" anchorCtr="0">
                    <a:lnL w="6350">
                      <a:solidFill>
                        <a:srgbClr val="2F4A8F"/>
                      </a:solidFill>
                      <a:prstDash val="dash"/>
                    </a:lnL>
                    <a:lnR w="6350">
                      <a:solidFill>
                        <a:srgbClr val="2F4A8F"/>
                      </a:solidFill>
                      <a:prstDash val="dash"/>
                    </a:lnR>
                    <a:lnT w="19050">
                      <a:solidFill>
                        <a:srgbClr val="2F4A8F"/>
                      </a:solidFill>
                      <a:prstDash val="solid"/>
                    </a:lnT>
                    <a:lnB w="19050">
                      <a:solidFill>
                        <a:srgbClr val="2F4A8F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6">
                  <a:txBody>
                    <a:bodyPr/>
                    <a:p>
                      <a:pPr algn="ctr">
                        <a:buNone/>
                      </a:pPr>
                      <a:r>
                        <a:rPr lang="en-US" sz="1200" b="1">
                          <a:solidFill>
                            <a:srgbClr val="2F4A8F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PE</a:t>
                      </a:r>
                      <a:endParaRPr lang="en-US" altLang="en-US" sz="1200" b="1">
                        <a:solidFill>
                          <a:srgbClr val="2F4A8F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700" marR="12700" marT="12700" vert="horz" anchor="ctr" anchorCtr="0">
                    <a:lnL w="6350">
                      <a:solidFill>
                        <a:srgbClr val="2F4A8F"/>
                      </a:solidFill>
                      <a:prstDash val="dash"/>
                    </a:lnL>
                    <a:lnR w="6350">
                      <a:solidFill>
                        <a:srgbClr val="2F4A8F"/>
                      </a:solidFill>
                      <a:prstDash val="dash"/>
                    </a:lnR>
                    <a:lnT w="19050">
                      <a:solidFill>
                        <a:srgbClr val="2F4A8F"/>
                      </a:solidFill>
                      <a:prstDash val="solid"/>
                    </a:lnT>
                    <a:lnB w="19050">
                      <a:solidFill>
                        <a:srgbClr val="2F4A8F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en-US" sz="900">
                          <a:solidFill>
                            <a:srgbClr val="2F4A8F"/>
                          </a:solidFill>
                          <a:latin typeface="Times New Roman" panose="02020603050405020304" charset="-52"/>
                        </a:rPr>
                        <a:t>AK (Lead core)</a:t>
                      </a:r>
                      <a:endParaRPr lang="en-US" sz="900">
                        <a:solidFill>
                          <a:srgbClr val="2F4A8F"/>
                        </a:solidFill>
                        <a:latin typeface="Times New Roman" panose="02020603050405020304" charset="-52"/>
                      </a:endParaRPr>
                    </a:p>
                    <a:p>
                      <a:pPr algn="ctr">
                        <a:buNone/>
                      </a:pPr>
                      <a:r>
                        <a:rPr lang="en-US" sz="900">
                          <a:solidFill>
                            <a:srgbClr val="2F4A8F"/>
                          </a:solidFill>
                          <a:latin typeface="Times New Roman" panose="02020603050405020304" charset="-52"/>
                        </a:rPr>
                        <a:t>100 m</a:t>
                      </a:r>
                      <a:endParaRPr lang="en-US" altLang="en-US" sz="900">
                        <a:solidFill>
                          <a:srgbClr val="2F4A8F"/>
                        </a:solidFill>
                        <a:latin typeface="Times New Roman" panose="02020603050405020304" charset="-52"/>
                      </a:endParaRPr>
                    </a:p>
                  </a:txBody>
                  <a:tcPr marL="12700" marR="12700" marT="12700" vert="horz" anchor="ctr" anchorCtr="0">
                    <a:lnL w="6350">
                      <a:solidFill>
                        <a:srgbClr val="2F4A8F"/>
                      </a:solidFill>
                      <a:prstDash val="dash"/>
                    </a:lnL>
                    <a:lnR w="6350">
                      <a:solidFill>
                        <a:srgbClr val="2F4A8F"/>
                      </a:solidFill>
                      <a:prstDash val="dash"/>
                    </a:lnR>
                    <a:lnT w="19050">
                      <a:solidFill>
                        <a:srgbClr val="2F4A8F"/>
                      </a:solidFill>
                      <a:prstDash val="solid"/>
                    </a:lnT>
                    <a:lnB w="6350">
                      <a:solidFill>
                        <a:srgbClr val="2F4A8F"/>
                      </a:solidFill>
                      <a:prstDash val="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900">
                          <a:solidFill>
                            <a:srgbClr val="2F4A8F"/>
                          </a:solidFill>
                          <a:latin typeface="Times New Roman" panose="02020603050405020304" charset="-52"/>
                        </a:rPr>
                        <a:t>M</a:t>
                      </a:r>
                      <a:endParaRPr lang="en-US" altLang="en-US" sz="900">
                        <a:solidFill>
                          <a:srgbClr val="2F4A8F"/>
                        </a:solidFill>
                        <a:latin typeface="Times New Roman" panose="02020603050405020304" charset="-52"/>
                      </a:endParaRPr>
                    </a:p>
                  </a:txBody>
                  <a:tcPr marL="12700" marR="12700" marT="12700" vert="horz" anchor="ctr" anchorCtr="0">
                    <a:lnL w="6350">
                      <a:solidFill>
                        <a:srgbClr val="2F4A8F"/>
                      </a:solidFill>
                      <a:prstDash val="dash"/>
                    </a:lnL>
                    <a:lnR w="6350">
                      <a:solidFill>
                        <a:srgbClr val="2F4A8F"/>
                      </a:solidFill>
                      <a:prstDash val="dash"/>
                    </a:lnR>
                    <a:lnT w="19050">
                      <a:solidFill>
                        <a:srgbClr val="2F4A8F"/>
                      </a:solidFill>
                      <a:prstDash val="solid"/>
                    </a:lnT>
                    <a:lnB w="6350">
                      <a:solidFill>
                        <a:srgbClr val="2F4A8F"/>
                      </a:solidFill>
                      <a:prstDash val="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900">
                          <a:solidFill>
                            <a:srgbClr val="2F4A8F"/>
                          </a:solidFill>
                          <a:latin typeface="Times New Roman" panose="02020603050405020304" charset="-52"/>
                        </a:rPr>
                        <a:t>54-58</a:t>
                      </a:r>
                      <a:endParaRPr lang="en-US" altLang="en-US" sz="900">
                        <a:solidFill>
                          <a:srgbClr val="2F4A8F"/>
                        </a:solidFill>
                        <a:latin typeface="Times New Roman" panose="02020603050405020304" charset="-52"/>
                      </a:endParaRPr>
                    </a:p>
                  </a:txBody>
                  <a:tcPr marL="12700" marR="12700" marT="12700" vert="horz" anchor="ctr" anchorCtr="0">
                    <a:lnL w="6350">
                      <a:solidFill>
                        <a:srgbClr val="2F4A8F"/>
                      </a:solidFill>
                      <a:prstDash val="dash"/>
                    </a:lnL>
                    <a:lnR w="6350">
                      <a:solidFill>
                        <a:srgbClr val="2F4A8F"/>
                      </a:solidFill>
                      <a:prstDash val="dash"/>
                    </a:lnR>
                    <a:lnT w="19050">
                      <a:solidFill>
                        <a:srgbClr val="2F4A8F"/>
                      </a:solidFill>
                      <a:prstDash val="solid"/>
                    </a:lnT>
                    <a:lnB w="6350">
                      <a:solidFill>
                        <a:srgbClr val="2F4A8F"/>
                      </a:solidFill>
                      <a:prstDash val="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900">
                          <a:solidFill>
                            <a:srgbClr val="2F4A8F"/>
                          </a:solidFill>
                          <a:latin typeface="Times New Roman" panose="02020603050405020304" charset="-52"/>
                        </a:rPr>
                        <a:t>284×254×185</a:t>
                      </a:r>
                      <a:endParaRPr lang="en-US" altLang="en-US" sz="900">
                        <a:solidFill>
                          <a:srgbClr val="2F4A8F"/>
                        </a:solidFill>
                        <a:latin typeface="Times New Roman" panose="02020603050405020304" charset="-52"/>
                      </a:endParaRPr>
                    </a:p>
                  </a:txBody>
                  <a:tcPr marL="12700" marR="12700" marT="12700" vert="horz" anchor="ctr" anchorCtr="0">
                    <a:lnL w="6350">
                      <a:solidFill>
                        <a:srgbClr val="2F4A8F"/>
                      </a:solidFill>
                      <a:prstDash val="dash"/>
                    </a:lnL>
                    <a:lnR w="6350">
                      <a:solidFill>
                        <a:srgbClr val="2F4A8F"/>
                      </a:solidFill>
                      <a:prstDash val="dash"/>
                    </a:lnR>
                    <a:lnT w="19050">
                      <a:solidFill>
                        <a:srgbClr val="2F4A8F"/>
                      </a:solidFill>
                      <a:prstDash val="solid"/>
                    </a:lnT>
                    <a:lnB w="6350">
                      <a:solidFill>
                        <a:srgbClr val="2F4A8F"/>
                      </a:solidFill>
                      <a:prstDash val="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900">
                          <a:solidFill>
                            <a:srgbClr val="2F4A8F"/>
                          </a:solidFill>
                          <a:latin typeface="Times New Roman" panose="02020603050405020304" charset="-52"/>
                        </a:rPr>
                        <a:t>18±0.2</a:t>
                      </a:r>
                      <a:endParaRPr lang="en-US" altLang="en-US" sz="900">
                        <a:solidFill>
                          <a:srgbClr val="2F4A8F"/>
                        </a:solidFill>
                        <a:latin typeface="Times New Roman" panose="02020603050405020304" charset="-52"/>
                      </a:endParaRPr>
                    </a:p>
                  </a:txBody>
                  <a:tcPr marL="12700" marR="12700" marT="12700" vert="horz" anchor="ctr" anchorCtr="0">
                    <a:lnL w="6350">
                      <a:solidFill>
                        <a:srgbClr val="2F4A8F"/>
                      </a:solidFill>
                      <a:prstDash val="dash"/>
                    </a:lnL>
                    <a:lnR w="6350">
                      <a:solidFill>
                        <a:srgbClr val="2F4A8F"/>
                      </a:solidFill>
                      <a:prstDash val="dash"/>
                    </a:lnR>
                    <a:lnT w="19050">
                      <a:solidFill>
                        <a:srgbClr val="2F4A8F"/>
                      </a:solidFill>
                      <a:prstDash val="solid"/>
                    </a:lnT>
                    <a:lnB w="6350">
                      <a:solidFill>
                        <a:srgbClr val="2F4A8F"/>
                      </a:solidFill>
                      <a:prstDash val="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900">
                          <a:solidFill>
                            <a:srgbClr val="2F4A8F"/>
                          </a:solidFill>
                          <a:latin typeface="Times New Roman" panose="02020603050405020304" charset="-52"/>
                        </a:rPr>
                        <a:t>2.45± 0.05</a:t>
                      </a:r>
                      <a:endParaRPr lang="en-US" altLang="en-US" sz="900">
                        <a:solidFill>
                          <a:srgbClr val="2F4A8F"/>
                        </a:solidFill>
                        <a:latin typeface="Times New Roman" panose="02020603050405020304" charset="-52"/>
                      </a:endParaRPr>
                    </a:p>
                  </a:txBody>
                  <a:tcPr marL="12700" marR="12700" marT="12700" vert="horz" anchor="ctr" anchorCtr="0">
                    <a:lnL w="6350">
                      <a:solidFill>
                        <a:srgbClr val="2F4A8F"/>
                      </a:solidFill>
                      <a:prstDash val="dash"/>
                    </a:lnL>
                    <a:lnR>
                      <a:noFill/>
                    </a:lnR>
                    <a:lnT w="19050">
                      <a:solidFill>
                        <a:srgbClr val="2F4A8F"/>
                      </a:solidFill>
                      <a:prstDash val="solid"/>
                    </a:lnT>
                    <a:lnB w="6350">
                      <a:solidFill>
                        <a:srgbClr val="2F4A8F"/>
                      </a:solidFill>
                      <a:prstDash val="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40000">
                <a:tc vMerge="1">
                  <a:tcPr>
                    <a:lnL>
                      <a:noFill/>
                    </a:lnL>
                    <a:lnR w="6350">
                      <a:solidFill>
                        <a:srgbClr val="2F4A8F"/>
                      </a:solidFill>
                      <a:prstDash val="dash"/>
                    </a:lnR>
                  </a:tcPr>
                </a:tc>
                <a:tc vMerge="1">
                  <a:tcPr>
                    <a:lnL w="6350">
                      <a:solidFill>
                        <a:srgbClr val="2F4A8F"/>
                      </a:solidFill>
                      <a:prstDash val="dash"/>
                    </a:lnL>
                    <a:lnR w="6350">
                      <a:solidFill>
                        <a:srgbClr val="2F4A8F"/>
                      </a:solidFill>
                      <a:prstDash val="dash"/>
                    </a:lnR>
                  </a:tcPr>
                </a:tc>
                <a:tc vMerge="1">
                  <a:tcPr>
                    <a:lnL w="6350">
                      <a:solidFill>
                        <a:srgbClr val="2F4A8F"/>
                      </a:solidFill>
                      <a:prstDash val="dash"/>
                    </a:lnL>
                    <a:lnR w="6350">
                      <a:solidFill>
                        <a:srgbClr val="2F4A8F"/>
                      </a:solidFill>
                      <a:prstDash val="dash"/>
                    </a:lnR>
                  </a:tcPr>
                </a:tc>
                <a:tc vMerge="1">
                  <a:tcPr marL="12700" marR="12700" marT="12700" vert="horz" anchor="ctr" anchorCtr="0">
                    <a:lnL w="6350">
                      <a:solidFill>
                        <a:srgbClr val="2F4A8F"/>
                      </a:solidFill>
                      <a:prstDash val="dash"/>
                    </a:lnL>
                    <a:lnR w="6350">
                      <a:solidFill>
                        <a:srgbClr val="2F4A8F"/>
                      </a:solidFill>
                      <a:prstDash val="dash"/>
                    </a:lnR>
                    <a:lnT w="19050">
                      <a:solidFill>
                        <a:srgbClr val="2F4A8F"/>
                      </a:solidFill>
                      <a:prstDash val="solid"/>
                    </a:lnT>
                    <a:lnB w="6350">
                      <a:solidFill>
                        <a:srgbClr val="2F4A8F"/>
                      </a:solidFill>
                      <a:prstDash val="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900">
                          <a:solidFill>
                            <a:srgbClr val="2F4A8F"/>
                          </a:solidFill>
                          <a:latin typeface="Times New Roman" panose="02020603050405020304" charset="-52"/>
                        </a:rPr>
                        <a:t>L</a:t>
                      </a:r>
                      <a:endParaRPr lang="en-US" altLang="en-US" sz="900">
                        <a:solidFill>
                          <a:srgbClr val="2F4A8F"/>
                        </a:solidFill>
                        <a:latin typeface="Times New Roman" panose="02020603050405020304" charset="-52"/>
                      </a:endParaRPr>
                    </a:p>
                  </a:txBody>
                  <a:tcPr marL="12700" marR="12700" marT="12700" vert="horz" anchor="ctr" anchorCtr="0">
                    <a:lnL w="6350">
                      <a:solidFill>
                        <a:srgbClr val="2F4A8F"/>
                      </a:solidFill>
                      <a:prstDash val="dash"/>
                    </a:lnL>
                    <a:lnR w="6350">
                      <a:solidFill>
                        <a:srgbClr val="2F4A8F"/>
                      </a:solidFill>
                      <a:prstDash val="dash"/>
                    </a:lnR>
                    <a:lnT w="6350">
                      <a:solidFill>
                        <a:srgbClr val="2F4A8F"/>
                      </a:solidFill>
                      <a:prstDash val="dash"/>
                    </a:lnT>
                    <a:lnB w="6350">
                      <a:solidFill>
                        <a:srgbClr val="2F4A8F"/>
                      </a:solidFill>
                      <a:prstDash val="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900">
                          <a:solidFill>
                            <a:srgbClr val="2F4A8F"/>
                          </a:solidFill>
                          <a:latin typeface="Times New Roman" panose="02020603050405020304" charset="-52"/>
                        </a:rPr>
                        <a:t>58-62</a:t>
                      </a:r>
                      <a:endParaRPr lang="en-US" altLang="en-US" sz="900">
                        <a:solidFill>
                          <a:srgbClr val="2F4A8F"/>
                        </a:solidFill>
                        <a:latin typeface="Times New Roman" panose="02020603050405020304" charset="-52"/>
                      </a:endParaRPr>
                    </a:p>
                  </a:txBody>
                  <a:tcPr marL="12700" marR="12700" marT="12700" vert="horz" anchor="ctr" anchorCtr="0">
                    <a:lnL w="6350">
                      <a:solidFill>
                        <a:srgbClr val="2F4A8F"/>
                      </a:solidFill>
                      <a:prstDash val="dash"/>
                    </a:lnL>
                    <a:lnR w="6350">
                      <a:solidFill>
                        <a:srgbClr val="2F4A8F"/>
                      </a:solidFill>
                      <a:prstDash val="dash"/>
                    </a:lnR>
                    <a:lnT w="6350">
                      <a:solidFill>
                        <a:srgbClr val="2F4A8F"/>
                      </a:solidFill>
                      <a:prstDash val="dash"/>
                    </a:lnT>
                    <a:lnB w="6350">
                      <a:solidFill>
                        <a:srgbClr val="2F4A8F"/>
                      </a:solidFill>
                      <a:prstDash val="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900">
                          <a:solidFill>
                            <a:srgbClr val="2F4A8F"/>
                          </a:solidFill>
                          <a:latin typeface="Times New Roman" panose="02020603050405020304" charset="-52"/>
                        </a:rPr>
                        <a:t>292×265×190</a:t>
                      </a:r>
                      <a:endParaRPr lang="en-US" altLang="en-US" sz="900">
                        <a:solidFill>
                          <a:srgbClr val="2F4A8F"/>
                        </a:solidFill>
                        <a:latin typeface="Times New Roman" panose="02020603050405020304" charset="-52"/>
                      </a:endParaRPr>
                    </a:p>
                  </a:txBody>
                  <a:tcPr marL="12700" marR="12700" marT="12700" vert="horz" anchor="ctr" anchorCtr="0">
                    <a:lnL w="6350">
                      <a:solidFill>
                        <a:srgbClr val="2F4A8F"/>
                      </a:solidFill>
                      <a:prstDash val="dash"/>
                    </a:lnL>
                    <a:lnR w="6350">
                      <a:solidFill>
                        <a:srgbClr val="2F4A8F"/>
                      </a:solidFill>
                      <a:prstDash val="dash"/>
                    </a:lnR>
                    <a:lnT w="6350">
                      <a:solidFill>
                        <a:srgbClr val="2F4A8F"/>
                      </a:solidFill>
                      <a:prstDash val="dash"/>
                    </a:lnT>
                    <a:lnB w="6350">
                      <a:solidFill>
                        <a:srgbClr val="2F4A8F"/>
                      </a:solidFill>
                      <a:prstDash val="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900">
                          <a:solidFill>
                            <a:srgbClr val="2F4A8F"/>
                          </a:solidFill>
                          <a:latin typeface="Times New Roman" panose="02020603050405020304" charset="-52"/>
                        </a:rPr>
                        <a:t>18±0.2</a:t>
                      </a:r>
                      <a:endParaRPr lang="en-US" altLang="en-US" sz="900">
                        <a:solidFill>
                          <a:srgbClr val="2F4A8F"/>
                        </a:solidFill>
                        <a:latin typeface="Times New Roman" panose="02020603050405020304" charset="-52"/>
                      </a:endParaRPr>
                    </a:p>
                  </a:txBody>
                  <a:tcPr marL="12700" marR="12700" marT="12700" vert="horz" anchor="ctr" anchorCtr="0">
                    <a:lnL w="6350">
                      <a:solidFill>
                        <a:srgbClr val="2F4A8F"/>
                      </a:solidFill>
                      <a:prstDash val="dash"/>
                    </a:lnL>
                    <a:lnR w="6350">
                      <a:solidFill>
                        <a:srgbClr val="2F4A8F"/>
                      </a:solidFill>
                      <a:prstDash val="dash"/>
                    </a:lnR>
                    <a:lnT w="6350">
                      <a:solidFill>
                        <a:srgbClr val="2F4A8F"/>
                      </a:solidFill>
                      <a:prstDash val="dash"/>
                    </a:lnT>
                    <a:lnB w="6350">
                      <a:solidFill>
                        <a:srgbClr val="2F4A8F"/>
                      </a:solidFill>
                      <a:prstDash val="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900">
                          <a:solidFill>
                            <a:srgbClr val="2F4A8F"/>
                          </a:solidFill>
                          <a:latin typeface="Times New Roman" panose="02020603050405020304" charset="-52"/>
                        </a:rPr>
                        <a:t>2.50± 0.05</a:t>
                      </a:r>
                      <a:endParaRPr lang="en-US" altLang="en-US" sz="900">
                        <a:solidFill>
                          <a:srgbClr val="2F4A8F"/>
                        </a:solidFill>
                        <a:latin typeface="Times New Roman" panose="02020603050405020304" charset="-52"/>
                      </a:endParaRPr>
                    </a:p>
                  </a:txBody>
                  <a:tcPr marL="12700" marR="12700" marT="12700" vert="horz" anchor="ctr" anchorCtr="0">
                    <a:lnL w="6350">
                      <a:solidFill>
                        <a:srgbClr val="2F4A8F"/>
                      </a:solidFill>
                      <a:prstDash val="dash"/>
                    </a:lnL>
                    <a:lnR>
                      <a:noFill/>
                    </a:lnR>
                    <a:lnT w="6350">
                      <a:solidFill>
                        <a:srgbClr val="2F4A8F"/>
                      </a:solidFill>
                      <a:prstDash val="dash"/>
                    </a:lnT>
                    <a:lnB w="6350">
                      <a:solidFill>
                        <a:srgbClr val="2F4A8F"/>
                      </a:solidFill>
                      <a:prstDash val="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39750">
                <a:tc vMerge="1">
                  <a:tcPr>
                    <a:lnL>
                      <a:noFill/>
                    </a:lnL>
                    <a:lnR w="6350">
                      <a:solidFill>
                        <a:srgbClr val="2F4A8F"/>
                      </a:solidFill>
                      <a:prstDash val="dash"/>
                    </a:lnR>
                  </a:tcPr>
                </a:tc>
                <a:tc vMerge="1">
                  <a:tcPr>
                    <a:lnL w="6350">
                      <a:solidFill>
                        <a:srgbClr val="2F4A8F"/>
                      </a:solidFill>
                      <a:prstDash val="dash"/>
                    </a:lnL>
                    <a:lnR w="6350">
                      <a:solidFill>
                        <a:srgbClr val="2F4A8F"/>
                      </a:solidFill>
                      <a:prstDash val="dash"/>
                    </a:lnR>
                  </a:tcPr>
                </a:tc>
                <a:tc vMerge="1">
                  <a:tcPr>
                    <a:lnL w="6350">
                      <a:solidFill>
                        <a:srgbClr val="2F4A8F"/>
                      </a:solidFill>
                      <a:prstDash val="dash"/>
                    </a:lnL>
                    <a:lnR w="6350">
                      <a:solidFill>
                        <a:srgbClr val="2F4A8F"/>
                      </a:solidFill>
                      <a:prstDash val="dash"/>
                    </a:lnR>
                  </a:tcPr>
                </a:tc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en-US" sz="900">
                          <a:solidFill>
                            <a:srgbClr val="2F4A8F"/>
                          </a:solidFill>
                          <a:latin typeface="Times New Roman" panose="02020603050405020304" charset="-52"/>
                        </a:rPr>
                        <a:t>AK (Lead core)</a:t>
                      </a:r>
                      <a:endParaRPr lang="en-US" sz="900">
                        <a:solidFill>
                          <a:srgbClr val="2F4A8F"/>
                        </a:solidFill>
                        <a:latin typeface="Times New Roman" panose="02020603050405020304" charset="-52"/>
                      </a:endParaRPr>
                    </a:p>
                    <a:p>
                      <a:pPr algn="ctr">
                        <a:buNone/>
                      </a:pPr>
                      <a:r>
                        <a:rPr lang="en-US" sz="900">
                          <a:solidFill>
                            <a:srgbClr val="2F4A8F"/>
                          </a:solidFill>
                          <a:latin typeface="Times New Roman" panose="02020603050405020304" charset="-52"/>
                        </a:rPr>
                        <a:t>50 m</a:t>
                      </a:r>
                      <a:endParaRPr lang="en-US" altLang="en-US" sz="900">
                        <a:solidFill>
                          <a:srgbClr val="2F4A8F"/>
                        </a:solidFill>
                        <a:latin typeface="Times New Roman" panose="02020603050405020304" charset="-52"/>
                      </a:endParaRPr>
                    </a:p>
                  </a:txBody>
                  <a:tcPr marL="12700" marR="12700" marT="12700" vert="horz" anchor="ctr" anchorCtr="0">
                    <a:lnL w="6350">
                      <a:solidFill>
                        <a:srgbClr val="2F4A8F"/>
                      </a:solidFill>
                      <a:prstDash val="dash"/>
                    </a:lnL>
                    <a:lnR w="6350">
                      <a:solidFill>
                        <a:srgbClr val="2F4A8F"/>
                      </a:solidFill>
                      <a:prstDash val="dash"/>
                    </a:lnR>
                    <a:lnT w="6350">
                      <a:solidFill>
                        <a:srgbClr val="2F4A8F"/>
                      </a:solidFill>
                      <a:prstDash val="dash"/>
                    </a:lnT>
                    <a:lnB w="6350">
                      <a:solidFill>
                        <a:srgbClr val="2F4A8F"/>
                      </a:solidFill>
                      <a:prstDash val="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900">
                          <a:solidFill>
                            <a:srgbClr val="2F4A8F"/>
                          </a:solidFill>
                          <a:latin typeface="Times New Roman" panose="02020603050405020304" charset="-52"/>
                        </a:rPr>
                        <a:t>M</a:t>
                      </a:r>
                      <a:endParaRPr lang="en-US" altLang="en-US" sz="900">
                        <a:solidFill>
                          <a:srgbClr val="2F4A8F"/>
                        </a:solidFill>
                        <a:latin typeface="Times New Roman" panose="02020603050405020304" charset="-52"/>
                      </a:endParaRPr>
                    </a:p>
                  </a:txBody>
                  <a:tcPr marL="12700" marR="12700" marT="12700" vert="horz" anchor="ctr" anchorCtr="0">
                    <a:lnL w="6350">
                      <a:solidFill>
                        <a:srgbClr val="2F4A8F"/>
                      </a:solidFill>
                      <a:prstDash val="dash"/>
                    </a:lnL>
                    <a:lnR w="6350">
                      <a:solidFill>
                        <a:srgbClr val="2F4A8F"/>
                      </a:solidFill>
                      <a:prstDash val="dash"/>
                    </a:lnR>
                    <a:lnT w="6350">
                      <a:solidFill>
                        <a:srgbClr val="2F4A8F"/>
                      </a:solidFill>
                      <a:prstDash val="dash"/>
                    </a:lnT>
                    <a:lnB w="6350">
                      <a:solidFill>
                        <a:srgbClr val="2F4A8F"/>
                      </a:solidFill>
                      <a:prstDash val="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900">
                          <a:solidFill>
                            <a:srgbClr val="2F4A8F"/>
                          </a:solidFill>
                          <a:latin typeface="Times New Roman" panose="02020603050405020304" charset="-52"/>
                        </a:rPr>
                        <a:t>54-58</a:t>
                      </a:r>
                      <a:endParaRPr lang="en-US" altLang="en-US" sz="900">
                        <a:solidFill>
                          <a:srgbClr val="2F4A8F"/>
                        </a:solidFill>
                        <a:latin typeface="Times New Roman" panose="02020603050405020304" charset="-52"/>
                      </a:endParaRPr>
                    </a:p>
                  </a:txBody>
                  <a:tcPr marL="12700" marR="12700" marT="12700" vert="horz" anchor="ctr" anchorCtr="0">
                    <a:lnL w="6350">
                      <a:solidFill>
                        <a:srgbClr val="2F4A8F"/>
                      </a:solidFill>
                      <a:prstDash val="dash"/>
                    </a:lnL>
                    <a:lnR w="6350">
                      <a:solidFill>
                        <a:srgbClr val="2F4A8F"/>
                      </a:solidFill>
                      <a:prstDash val="dash"/>
                    </a:lnR>
                    <a:lnT w="6350">
                      <a:solidFill>
                        <a:srgbClr val="2F4A8F"/>
                      </a:solidFill>
                      <a:prstDash val="dash"/>
                    </a:lnT>
                    <a:lnB w="6350">
                      <a:solidFill>
                        <a:srgbClr val="2F4A8F"/>
                      </a:solidFill>
                      <a:prstDash val="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900">
                          <a:solidFill>
                            <a:srgbClr val="2F4A8F"/>
                          </a:solidFill>
                          <a:latin typeface="Times New Roman" panose="02020603050405020304" charset="-52"/>
                        </a:rPr>
                        <a:t>284×254×185</a:t>
                      </a:r>
                      <a:endParaRPr lang="en-US" altLang="en-US" sz="900">
                        <a:solidFill>
                          <a:srgbClr val="2F4A8F"/>
                        </a:solidFill>
                        <a:latin typeface="Times New Roman" panose="02020603050405020304" charset="-52"/>
                      </a:endParaRPr>
                    </a:p>
                  </a:txBody>
                  <a:tcPr marL="12700" marR="12700" marT="12700" vert="horz" anchor="ctr" anchorCtr="0">
                    <a:lnL w="6350">
                      <a:solidFill>
                        <a:srgbClr val="2F4A8F"/>
                      </a:solidFill>
                      <a:prstDash val="dash"/>
                    </a:lnL>
                    <a:lnR w="6350">
                      <a:solidFill>
                        <a:srgbClr val="2F4A8F"/>
                      </a:solidFill>
                      <a:prstDash val="dash"/>
                    </a:lnR>
                    <a:lnT w="6350">
                      <a:solidFill>
                        <a:srgbClr val="2F4A8F"/>
                      </a:solidFill>
                      <a:prstDash val="dash"/>
                    </a:lnT>
                    <a:lnB w="6350">
                      <a:solidFill>
                        <a:srgbClr val="2F4A8F"/>
                      </a:solidFill>
                      <a:prstDash val="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900">
                          <a:solidFill>
                            <a:srgbClr val="2F4A8F"/>
                          </a:solidFill>
                          <a:latin typeface="Times New Roman" panose="02020603050405020304" charset="-52"/>
                        </a:rPr>
                        <a:t>18±0.2</a:t>
                      </a:r>
                      <a:endParaRPr lang="en-US" altLang="en-US" sz="900">
                        <a:solidFill>
                          <a:srgbClr val="2F4A8F"/>
                        </a:solidFill>
                        <a:latin typeface="Times New Roman" panose="02020603050405020304" charset="-52"/>
                      </a:endParaRPr>
                    </a:p>
                  </a:txBody>
                  <a:tcPr marL="12700" marR="12700" marT="12700" vert="horz" anchor="ctr" anchorCtr="0">
                    <a:lnL w="6350">
                      <a:solidFill>
                        <a:srgbClr val="2F4A8F"/>
                      </a:solidFill>
                      <a:prstDash val="dash"/>
                    </a:lnL>
                    <a:lnR w="6350">
                      <a:solidFill>
                        <a:srgbClr val="2F4A8F"/>
                      </a:solidFill>
                      <a:prstDash val="dash"/>
                    </a:lnR>
                    <a:lnT w="6350">
                      <a:solidFill>
                        <a:srgbClr val="2F4A8F"/>
                      </a:solidFill>
                      <a:prstDash val="dash"/>
                    </a:lnT>
                    <a:lnB w="6350">
                      <a:solidFill>
                        <a:srgbClr val="2F4A8F"/>
                      </a:solidFill>
                      <a:prstDash val="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900">
                          <a:solidFill>
                            <a:srgbClr val="2F4A8F"/>
                          </a:solidFill>
                          <a:latin typeface="Times New Roman" panose="02020603050405020304" charset="-52"/>
                        </a:rPr>
                        <a:t>2.45± 0.05</a:t>
                      </a:r>
                      <a:endParaRPr lang="en-US" altLang="en-US" sz="900">
                        <a:solidFill>
                          <a:srgbClr val="2F4A8F"/>
                        </a:solidFill>
                        <a:latin typeface="Times New Roman" panose="02020603050405020304" charset="-52"/>
                      </a:endParaRPr>
                    </a:p>
                  </a:txBody>
                  <a:tcPr marL="12700" marR="12700" marT="12700" vert="horz" anchor="ctr" anchorCtr="0">
                    <a:lnL w="6350">
                      <a:solidFill>
                        <a:srgbClr val="2F4A8F"/>
                      </a:solidFill>
                      <a:prstDash val="dash"/>
                    </a:lnL>
                    <a:lnR>
                      <a:noFill/>
                    </a:lnR>
                    <a:lnT w="6350">
                      <a:solidFill>
                        <a:srgbClr val="2F4A8F"/>
                      </a:solidFill>
                      <a:prstDash val="dash"/>
                    </a:lnT>
                    <a:lnB w="6350">
                      <a:solidFill>
                        <a:srgbClr val="2F4A8F"/>
                      </a:solidFill>
                      <a:prstDash val="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40385">
                <a:tc vMerge="1">
                  <a:tcPr>
                    <a:lnL>
                      <a:noFill/>
                    </a:lnL>
                    <a:lnR w="6350">
                      <a:solidFill>
                        <a:srgbClr val="2F4A8F"/>
                      </a:solidFill>
                      <a:prstDash val="dash"/>
                    </a:lnR>
                  </a:tcPr>
                </a:tc>
                <a:tc vMerge="1">
                  <a:tcPr>
                    <a:lnL w="6350">
                      <a:solidFill>
                        <a:srgbClr val="2F4A8F"/>
                      </a:solidFill>
                      <a:prstDash val="dash"/>
                    </a:lnL>
                    <a:lnR w="6350">
                      <a:solidFill>
                        <a:srgbClr val="2F4A8F"/>
                      </a:solidFill>
                      <a:prstDash val="dash"/>
                    </a:lnR>
                  </a:tcPr>
                </a:tc>
                <a:tc vMerge="1">
                  <a:tcPr>
                    <a:lnL w="6350">
                      <a:solidFill>
                        <a:srgbClr val="2F4A8F"/>
                      </a:solidFill>
                      <a:prstDash val="dash"/>
                    </a:lnL>
                    <a:lnR w="6350">
                      <a:solidFill>
                        <a:srgbClr val="2F4A8F"/>
                      </a:solidFill>
                      <a:prstDash val="dash"/>
                    </a:lnR>
                  </a:tcPr>
                </a:tc>
                <a:tc vMerge="1">
                  <a:tcPr marL="12700" marR="12700" marT="12700" vert="horz" anchor="ctr" anchorCtr="0">
                    <a:lnL w="6350">
                      <a:solidFill>
                        <a:srgbClr val="2F4A8F"/>
                      </a:solidFill>
                      <a:prstDash val="dash"/>
                    </a:lnL>
                    <a:lnR w="6350">
                      <a:solidFill>
                        <a:srgbClr val="2F4A8F"/>
                      </a:solidFill>
                      <a:prstDash val="dash"/>
                    </a:lnR>
                    <a:lnT w="19050">
                      <a:solidFill>
                        <a:srgbClr val="2F4A8F"/>
                      </a:solidFill>
                      <a:prstDash val="solid"/>
                    </a:lnT>
                    <a:lnB w="6350">
                      <a:solidFill>
                        <a:srgbClr val="2F4A8F"/>
                      </a:solidFill>
                      <a:prstDash val="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900">
                          <a:solidFill>
                            <a:srgbClr val="2F4A8F"/>
                          </a:solidFill>
                          <a:latin typeface="Times New Roman" panose="02020603050405020304" charset="-52"/>
                        </a:rPr>
                        <a:t>L</a:t>
                      </a:r>
                      <a:endParaRPr lang="en-US" altLang="en-US" sz="900">
                        <a:solidFill>
                          <a:srgbClr val="2F4A8F"/>
                        </a:solidFill>
                        <a:latin typeface="Times New Roman" panose="02020603050405020304" charset="-52"/>
                      </a:endParaRPr>
                    </a:p>
                  </a:txBody>
                  <a:tcPr marL="12700" marR="12700" marT="12700" vert="horz" anchor="ctr" anchorCtr="0">
                    <a:lnL w="6350">
                      <a:solidFill>
                        <a:srgbClr val="2F4A8F"/>
                      </a:solidFill>
                      <a:prstDash val="dash"/>
                    </a:lnL>
                    <a:lnR w="6350">
                      <a:solidFill>
                        <a:srgbClr val="2F4A8F"/>
                      </a:solidFill>
                      <a:prstDash val="dash"/>
                    </a:lnR>
                    <a:lnT w="6350">
                      <a:solidFill>
                        <a:srgbClr val="2F4A8F"/>
                      </a:solidFill>
                      <a:prstDash val="dash"/>
                    </a:lnT>
                    <a:lnB w="6350">
                      <a:solidFill>
                        <a:srgbClr val="2F4A8F"/>
                      </a:solidFill>
                      <a:prstDash val="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900">
                          <a:solidFill>
                            <a:srgbClr val="2F4A8F"/>
                          </a:solidFill>
                          <a:latin typeface="Times New Roman" panose="02020603050405020304" charset="-52"/>
                        </a:rPr>
                        <a:t>58-62</a:t>
                      </a:r>
                      <a:endParaRPr lang="en-US" altLang="en-US" sz="900">
                        <a:solidFill>
                          <a:srgbClr val="2F4A8F"/>
                        </a:solidFill>
                        <a:latin typeface="Times New Roman" panose="02020603050405020304" charset="-52"/>
                      </a:endParaRPr>
                    </a:p>
                  </a:txBody>
                  <a:tcPr marL="12700" marR="12700" marT="12700" vert="horz" anchor="ctr" anchorCtr="0">
                    <a:lnL w="6350">
                      <a:solidFill>
                        <a:srgbClr val="2F4A8F"/>
                      </a:solidFill>
                      <a:prstDash val="dash"/>
                    </a:lnL>
                    <a:lnR w="6350">
                      <a:solidFill>
                        <a:srgbClr val="2F4A8F"/>
                      </a:solidFill>
                      <a:prstDash val="dash"/>
                    </a:lnR>
                    <a:lnT w="6350">
                      <a:solidFill>
                        <a:srgbClr val="2F4A8F"/>
                      </a:solidFill>
                      <a:prstDash val="dash"/>
                    </a:lnT>
                    <a:lnB w="6350">
                      <a:solidFill>
                        <a:srgbClr val="2F4A8F"/>
                      </a:solidFill>
                      <a:prstDash val="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900">
                          <a:solidFill>
                            <a:srgbClr val="2F4A8F"/>
                          </a:solidFill>
                          <a:latin typeface="Times New Roman" panose="02020603050405020304" charset="-52"/>
                        </a:rPr>
                        <a:t>292×265×190</a:t>
                      </a:r>
                      <a:endParaRPr lang="en-US" altLang="en-US" sz="900">
                        <a:solidFill>
                          <a:srgbClr val="2F4A8F"/>
                        </a:solidFill>
                        <a:latin typeface="Times New Roman" panose="02020603050405020304" charset="-52"/>
                      </a:endParaRPr>
                    </a:p>
                  </a:txBody>
                  <a:tcPr marL="12700" marR="12700" marT="12700" vert="horz" anchor="ctr" anchorCtr="0">
                    <a:lnL w="6350">
                      <a:solidFill>
                        <a:srgbClr val="2F4A8F"/>
                      </a:solidFill>
                      <a:prstDash val="dash"/>
                    </a:lnL>
                    <a:lnR w="6350">
                      <a:solidFill>
                        <a:srgbClr val="2F4A8F"/>
                      </a:solidFill>
                      <a:prstDash val="dash"/>
                    </a:lnR>
                    <a:lnT w="6350">
                      <a:solidFill>
                        <a:srgbClr val="2F4A8F"/>
                      </a:solidFill>
                      <a:prstDash val="dash"/>
                    </a:lnT>
                    <a:lnB w="6350">
                      <a:solidFill>
                        <a:srgbClr val="2F4A8F"/>
                      </a:solidFill>
                      <a:prstDash val="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900">
                          <a:solidFill>
                            <a:srgbClr val="2F4A8F"/>
                          </a:solidFill>
                          <a:latin typeface="Times New Roman" panose="02020603050405020304" charset="-52"/>
                        </a:rPr>
                        <a:t>18±0.2</a:t>
                      </a:r>
                      <a:endParaRPr lang="en-US" altLang="en-US" sz="900">
                        <a:solidFill>
                          <a:srgbClr val="2F4A8F"/>
                        </a:solidFill>
                        <a:latin typeface="Times New Roman" panose="02020603050405020304" charset="-52"/>
                      </a:endParaRPr>
                    </a:p>
                  </a:txBody>
                  <a:tcPr marL="12700" marR="12700" marT="12700" vert="horz" anchor="ctr" anchorCtr="0">
                    <a:lnL w="6350">
                      <a:solidFill>
                        <a:srgbClr val="2F4A8F"/>
                      </a:solidFill>
                      <a:prstDash val="dash"/>
                    </a:lnL>
                    <a:lnR w="6350">
                      <a:solidFill>
                        <a:srgbClr val="2F4A8F"/>
                      </a:solidFill>
                      <a:prstDash val="dash"/>
                    </a:lnR>
                    <a:lnT w="6350">
                      <a:solidFill>
                        <a:srgbClr val="2F4A8F"/>
                      </a:solidFill>
                      <a:prstDash val="dash"/>
                    </a:lnT>
                    <a:lnB w="6350">
                      <a:solidFill>
                        <a:srgbClr val="2F4A8F"/>
                      </a:solidFill>
                      <a:prstDash val="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900">
                          <a:solidFill>
                            <a:srgbClr val="2F4A8F"/>
                          </a:solidFill>
                          <a:latin typeface="Times New Roman" panose="02020603050405020304" charset="-52"/>
                        </a:rPr>
                        <a:t>2.50± 0.05</a:t>
                      </a:r>
                      <a:endParaRPr lang="en-US" altLang="en-US" sz="900">
                        <a:solidFill>
                          <a:srgbClr val="2F4A8F"/>
                        </a:solidFill>
                        <a:latin typeface="Times New Roman" panose="02020603050405020304" charset="-52"/>
                      </a:endParaRPr>
                    </a:p>
                  </a:txBody>
                  <a:tcPr marL="12700" marR="12700" marT="12700" vert="horz" anchor="ctr" anchorCtr="0">
                    <a:lnL w="6350">
                      <a:solidFill>
                        <a:srgbClr val="2F4A8F"/>
                      </a:solidFill>
                      <a:prstDash val="dash"/>
                    </a:lnL>
                    <a:lnR>
                      <a:noFill/>
                    </a:lnR>
                    <a:lnT w="6350">
                      <a:solidFill>
                        <a:srgbClr val="2F4A8F"/>
                      </a:solidFill>
                      <a:prstDash val="dash"/>
                    </a:lnT>
                    <a:lnB w="6350">
                      <a:solidFill>
                        <a:srgbClr val="2F4A8F"/>
                      </a:solidFill>
                      <a:prstDash val="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40000">
                <a:tc vMerge="1">
                  <a:tcPr>
                    <a:lnL>
                      <a:noFill/>
                    </a:lnL>
                    <a:lnR w="6350">
                      <a:solidFill>
                        <a:srgbClr val="2F4A8F"/>
                      </a:solidFill>
                      <a:prstDash val="dash"/>
                    </a:lnR>
                  </a:tcPr>
                </a:tc>
                <a:tc vMerge="1">
                  <a:tcPr>
                    <a:lnL w="6350">
                      <a:solidFill>
                        <a:srgbClr val="2F4A8F"/>
                      </a:solidFill>
                      <a:prstDash val="dash"/>
                    </a:lnL>
                    <a:lnR w="6350">
                      <a:solidFill>
                        <a:srgbClr val="2F4A8F"/>
                      </a:solidFill>
                      <a:prstDash val="dash"/>
                    </a:lnR>
                  </a:tcPr>
                </a:tc>
                <a:tc vMerge="1">
                  <a:tcPr>
                    <a:lnL w="6350">
                      <a:solidFill>
                        <a:srgbClr val="2F4A8F"/>
                      </a:solidFill>
                      <a:prstDash val="dash"/>
                    </a:lnL>
                    <a:lnR w="6350">
                      <a:solidFill>
                        <a:srgbClr val="2F4A8F"/>
                      </a:solidFill>
                      <a:prstDash val="dash"/>
                    </a:lnR>
                  </a:tcPr>
                </a:tc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en-US" sz="900">
                          <a:solidFill>
                            <a:srgbClr val="2F4A8F"/>
                          </a:solidFill>
                          <a:latin typeface="Times New Roman" panose="02020603050405020304" charset="-52"/>
                        </a:rPr>
                        <a:t>AK (Lead core)</a:t>
                      </a:r>
                      <a:endParaRPr lang="en-US" sz="900">
                        <a:solidFill>
                          <a:srgbClr val="2F4A8F"/>
                        </a:solidFill>
                        <a:latin typeface="Times New Roman" panose="02020603050405020304" charset="-52"/>
                      </a:endParaRPr>
                    </a:p>
                    <a:p>
                      <a:pPr algn="ctr">
                        <a:buNone/>
                      </a:pPr>
                      <a:r>
                        <a:rPr lang="en-US" sz="900">
                          <a:solidFill>
                            <a:srgbClr val="2F4A8F"/>
                          </a:solidFill>
                          <a:latin typeface="Times New Roman" panose="02020603050405020304" charset="-52"/>
                        </a:rPr>
                        <a:t>15 m</a:t>
                      </a:r>
                      <a:endParaRPr lang="en-US" altLang="en-US" sz="900">
                        <a:solidFill>
                          <a:srgbClr val="2F4A8F"/>
                        </a:solidFill>
                        <a:latin typeface="Times New Roman" panose="02020603050405020304" charset="-52"/>
                      </a:endParaRPr>
                    </a:p>
                  </a:txBody>
                  <a:tcPr marL="12700" marR="12700" marT="12700" vert="horz" anchor="ctr" anchorCtr="0">
                    <a:lnL w="6350">
                      <a:solidFill>
                        <a:srgbClr val="2F4A8F"/>
                      </a:solidFill>
                      <a:prstDash val="dash"/>
                    </a:lnL>
                    <a:lnR w="6350">
                      <a:solidFill>
                        <a:srgbClr val="2F4A8F"/>
                      </a:solidFill>
                      <a:prstDash val="dash"/>
                    </a:lnR>
                    <a:lnT w="6350">
                      <a:solidFill>
                        <a:srgbClr val="2F4A8F"/>
                      </a:solidFill>
                      <a:prstDash val="dash"/>
                    </a:lnT>
                    <a:lnB w="19050">
                      <a:solidFill>
                        <a:srgbClr val="2F4A8F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900">
                          <a:solidFill>
                            <a:srgbClr val="2F4A8F"/>
                          </a:solidFill>
                          <a:latin typeface="Times New Roman" panose="02020603050405020304" charset="-52"/>
                        </a:rPr>
                        <a:t>M</a:t>
                      </a:r>
                      <a:endParaRPr lang="en-US" altLang="en-US" sz="900">
                        <a:solidFill>
                          <a:srgbClr val="2F4A8F"/>
                        </a:solidFill>
                        <a:latin typeface="Times New Roman" panose="02020603050405020304" charset="-52"/>
                      </a:endParaRPr>
                    </a:p>
                  </a:txBody>
                  <a:tcPr marL="12700" marR="12700" marT="12700" vert="horz" anchor="ctr" anchorCtr="0">
                    <a:lnL w="6350">
                      <a:solidFill>
                        <a:srgbClr val="2F4A8F"/>
                      </a:solidFill>
                      <a:prstDash val="dash"/>
                    </a:lnL>
                    <a:lnR w="6350">
                      <a:solidFill>
                        <a:srgbClr val="2F4A8F"/>
                      </a:solidFill>
                      <a:prstDash val="dash"/>
                    </a:lnR>
                    <a:lnT w="6350">
                      <a:solidFill>
                        <a:srgbClr val="2F4A8F"/>
                      </a:solidFill>
                      <a:prstDash val="dash"/>
                    </a:lnT>
                    <a:lnB w="6350">
                      <a:solidFill>
                        <a:srgbClr val="2F4A8F"/>
                      </a:solidFill>
                      <a:prstDash val="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900">
                          <a:solidFill>
                            <a:srgbClr val="2F4A8F"/>
                          </a:solidFill>
                          <a:latin typeface="Times New Roman" panose="02020603050405020304" charset="-52"/>
                        </a:rPr>
                        <a:t>54-58</a:t>
                      </a:r>
                      <a:endParaRPr lang="en-US" altLang="en-US" sz="900">
                        <a:solidFill>
                          <a:srgbClr val="2F4A8F"/>
                        </a:solidFill>
                        <a:latin typeface="Times New Roman" panose="02020603050405020304" charset="-52"/>
                      </a:endParaRPr>
                    </a:p>
                  </a:txBody>
                  <a:tcPr marL="12700" marR="12700" marT="12700" vert="horz" anchor="ctr" anchorCtr="0">
                    <a:lnL w="6350">
                      <a:solidFill>
                        <a:srgbClr val="2F4A8F"/>
                      </a:solidFill>
                      <a:prstDash val="dash"/>
                    </a:lnL>
                    <a:lnR w="6350">
                      <a:solidFill>
                        <a:srgbClr val="2F4A8F"/>
                      </a:solidFill>
                      <a:prstDash val="dash"/>
                    </a:lnR>
                    <a:lnT w="6350">
                      <a:solidFill>
                        <a:srgbClr val="2F4A8F"/>
                      </a:solidFill>
                      <a:prstDash val="dash"/>
                    </a:lnT>
                    <a:lnB w="6350">
                      <a:solidFill>
                        <a:srgbClr val="2F4A8F"/>
                      </a:solidFill>
                      <a:prstDash val="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900">
                          <a:solidFill>
                            <a:srgbClr val="2F4A8F"/>
                          </a:solidFill>
                          <a:latin typeface="Times New Roman" panose="02020603050405020304" charset="-52"/>
                        </a:rPr>
                        <a:t>284×254×185</a:t>
                      </a:r>
                      <a:endParaRPr lang="en-US" altLang="en-US" sz="900">
                        <a:solidFill>
                          <a:srgbClr val="2F4A8F"/>
                        </a:solidFill>
                        <a:latin typeface="Times New Roman" panose="02020603050405020304" charset="-52"/>
                      </a:endParaRPr>
                    </a:p>
                  </a:txBody>
                  <a:tcPr marL="12700" marR="12700" marT="12700" vert="horz" anchor="ctr" anchorCtr="0">
                    <a:lnL w="6350">
                      <a:solidFill>
                        <a:srgbClr val="2F4A8F"/>
                      </a:solidFill>
                      <a:prstDash val="dash"/>
                    </a:lnL>
                    <a:lnR w="6350">
                      <a:solidFill>
                        <a:srgbClr val="2F4A8F"/>
                      </a:solidFill>
                      <a:prstDash val="dash"/>
                    </a:lnR>
                    <a:lnT w="6350">
                      <a:solidFill>
                        <a:srgbClr val="2F4A8F"/>
                      </a:solidFill>
                      <a:prstDash val="dash"/>
                    </a:lnT>
                    <a:lnB w="6350">
                      <a:solidFill>
                        <a:srgbClr val="2F4A8F"/>
                      </a:solidFill>
                      <a:prstDash val="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900">
                          <a:solidFill>
                            <a:srgbClr val="2F4A8F"/>
                          </a:solidFill>
                          <a:latin typeface="Times New Roman" panose="02020603050405020304" charset="-52"/>
                        </a:rPr>
                        <a:t>18±0.2</a:t>
                      </a:r>
                      <a:endParaRPr lang="en-US" altLang="en-US" sz="900">
                        <a:solidFill>
                          <a:srgbClr val="2F4A8F"/>
                        </a:solidFill>
                        <a:latin typeface="Times New Roman" panose="02020603050405020304" charset="-52"/>
                      </a:endParaRPr>
                    </a:p>
                  </a:txBody>
                  <a:tcPr marL="12700" marR="12700" marT="12700" vert="horz" anchor="ctr" anchorCtr="0">
                    <a:lnL w="6350">
                      <a:solidFill>
                        <a:srgbClr val="2F4A8F"/>
                      </a:solidFill>
                      <a:prstDash val="dash"/>
                    </a:lnL>
                    <a:lnR w="6350">
                      <a:solidFill>
                        <a:srgbClr val="2F4A8F"/>
                      </a:solidFill>
                      <a:prstDash val="dash"/>
                    </a:lnR>
                    <a:lnT w="6350">
                      <a:solidFill>
                        <a:srgbClr val="2F4A8F"/>
                      </a:solidFill>
                      <a:prstDash val="dash"/>
                    </a:lnT>
                    <a:lnB w="6350">
                      <a:solidFill>
                        <a:srgbClr val="2F4A8F"/>
                      </a:solidFill>
                      <a:prstDash val="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900">
                          <a:solidFill>
                            <a:srgbClr val="2F4A8F"/>
                          </a:solidFill>
                          <a:latin typeface="Times New Roman" panose="02020603050405020304" charset="-52"/>
                        </a:rPr>
                        <a:t>2.45± 0.05</a:t>
                      </a:r>
                      <a:endParaRPr lang="en-US" altLang="en-US" sz="900">
                        <a:solidFill>
                          <a:srgbClr val="2F4A8F"/>
                        </a:solidFill>
                        <a:latin typeface="Times New Roman" panose="02020603050405020304" charset="-52"/>
                      </a:endParaRPr>
                    </a:p>
                  </a:txBody>
                  <a:tcPr marL="12700" marR="12700" marT="12700" vert="horz" anchor="ctr" anchorCtr="0">
                    <a:lnL w="6350">
                      <a:solidFill>
                        <a:srgbClr val="2F4A8F"/>
                      </a:solidFill>
                      <a:prstDash val="dash"/>
                    </a:lnL>
                    <a:lnR>
                      <a:noFill/>
                    </a:lnR>
                    <a:lnT w="6350">
                      <a:solidFill>
                        <a:srgbClr val="2F4A8F"/>
                      </a:solidFill>
                      <a:prstDash val="dash"/>
                    </a:lnT>
                    <a:lnB w="6350">
                      <a:solidFill>
                        <a:srgbClr val="2F4A8F"/>
                      </a:solidFill>
                      <a:prstDash val="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40000">
                <a:tc vMerge="1">
                  <a:tcPr>
                    <a:lnL>
                      <a:noFill/>
                    </a:lnL>
                    <a:lnR w="6350">
                      <a:solidFill>
                        <a:srgbClr val="2F4A8F"/>
                      </a:solidFill>
                      <a:prstDash val="dash"/>
                    </a:lnR>
                    <a:lnB w="19050">
                      <a:solidFill>
                        <a:srgbClr val="2F4A8F"/>
                      </a:solidFill>
                      <a:prstDash val="solid"/>
                    </a:lnB>
                  </a:tcPr>
                </a:tc>
                <a:tc vMerge="1">
                  <a:tcPr>
                    <a:lnL w="6350">
                      <a:solidFill>
                        <a:srgbClr val="2F4A8F"/>
                      </a:solidFill>
                      <a:prstDash val="dash"/>
                    </a:lnL>
                    <a:lnR w="6350">
                      <a:solidFill>
                        <a:srgbClr val="2F4A8F"/>
                      </a:solidFill>
                      <a:prstDash val="dash"/>
                    </a:lnR>
                    <a:lnB w="19050">
                      <a:solidFill>
                        <a:srgbClr val="2F4A8F"/>
                      </a:solidFill>
                      <a:prstDash val="solid"/>
                    </a:lnB>
                  </a:tcPr>
                </a:tc>
                <a:tc vMerge="1">
                  <a:tcPr>
                    <a:lnL w="6350">
                      <a:solidFill>
                        <a:srgbClr val="2F4A8F"/>
                      </a:solidFill>
                      <a:prstDash val="dash"/>
                    </a:lnL>
                    <a:lnR w="6350">
                      <a:solidFill>
                        <a:srgbClr val="2F4A8F"/>
                      </a:solidFill>
                      <a:prstDash val="dash"/>
                    </a:lnR>
                    <a:lnB w="19050">
                      <a:solidFill>
                        <a:srgbClr val="2F4A8F"/>
                      </a:solidFill>
                      <a:prstDash val="solid"/>
                    </a:lnB>
                  </a:tcPr>
                </a:tc>
                <a:tc vMerge="1">
                  <a:tcPr marL="12700" marR="12700" marT="12700" vert="horz" anchor="ctr" anchorCtr="0">
                    <a:lnL w="6350">
                      <a:solidFill>
                        <a:srgbClr val="2F4A8F"/>
                      </a:solidFill>
                      <a:prstDash val="dash"/>
                    </a:lnL>
                    <a:lnR w="6350">
                      <a:solidFill>
                        <a:srgbClr val="2F4A8F"/>
                      </a:solidFill>
                      <a:prstDash val="dash"/>
                    </a:lnR>
                    <a:lnT w="19050">
                      <a:solidFill>
                        <a:srgbClr val="2F4A8F"/>
                      </a:solidFill>
                      <a:prstDash val="solid"/>
                    </a:lnT>
                    <a:lnB w="19050">
                      <a:solidFill>
                        <a:srgbClr val="2F4A8F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900">
                          <a:solidFill>
                            <a:srgbClr val="2F4A8F"/>
                          </a:solidFill>
                          <a:latin typeface="Times New Roman" panose="02020603050405020304" charset="-52"/>
                        </a:rPr>
                        <a:t>L</a:t>
                      </a:r>
                      <a:endParaRPr lang="en-US" altLang="en-US" sz="900">
                        <a:solidFill>
                          <a:srgbClr val="2F4A8F"/>
                        </a:solidFill>
                        <a:latin typeface="Times New Roman" panose="02020603050405020304" charset="-52"/>
                      </a:endParaRPr>
                    </a:p>
                  </a:txBody>
                  <a:tcPr marL="12700" marR="12700" marT="12700" vert="horz" anchor="ctr" anchorCtr="0">
                    <a:lnL w="6350">
                      <a:solidFill>
                        <a:srgbClr val="2F4A8F"/>
                      </a:solidFill>
                      <a:prstDash val="dash"/>
                    </a:lnL>
                    <a:lnR w="6350">
                      <a:solidFill>
                        <a:srgbClr val="2F4A8F"/>
                      </a:solidFill>
                      <a:prstDash val="dash"/>
                    </a:lnR>
                    <a:lnT w="6350">
                      <a:solidFill>
                        <a:srgbClr val="2F4A8F"/>
                      </a:solidFill>
                      <a:prstDash val="dash"/>
                    </a:lnT>
                    <a:lnB w="19050">
                      <a:solidFill>
                        <a:srgbClr val="2F4A8F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900">
                          <a:solidFill>
                            <a:srgbClr val="2F4A8F"/>
                          </a:solidFill>
                          <a:latin typeface="Times New Roman" panose="02020603050405020304" charset="-52"/>
                        </a:rPr>
                        <a:t>58-62</a:t>
                      </a:r>
                      <a:endParaRPr lang="en-US" altLang="en-US" sz="900">
                        <a:solidFill>
                          <a:srgbClr val="2F4A8F"/>
                        </a:solidFill>
                        <a:latin typeface="Times New Roman" panose="02020603050405020304" charset="-52"/>
                      </a:endParaRPr>
                    </a:p>
                  </a:txBody>
                  <a:tcPr marL="12700" marR="12700" marT="12700" vert="horz" anchor="ctr" anchorCtr="0">
                    <a:lnL w="6350">
                      <a:solidFill>
                        <a:srgbClr val="2F4A8F"/>
                      </a:solidFill>
                      <a:prstDash val="dash"/>
                    </a:lnL>
                    <a:lnR w="6350">
                      <a:solidFill>
                        <a:srgbClr val="2F4A8F"/>
                      </a:solidFill>
                      <a:prstDash val="dash"/>
                    </a:lnR>
                    <a:lnT w="6350">
                      <a:solidFill>
                        <a:srgbClr val="2F4A8F"/>
                      </a:solidFill>
                      <a:prstDash val="dash"/>
                    </a:lnT>
                    <a:lnB w="19050">
                      <a:solidFill>
                        <a:srgbClr val="2F4A8F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900">
                          <a:solidFill>
                            <a:srgbClr val="2F4A8F"/>
                          </a:solidFill>
                          <a:latin typeface="Times New Roman" panose="02020603050405020304" charset="-52"/>
                        </a:rPr>
                        <a:t>292×265×190</a:t>
                      </a:r>
                      <a:endParaRPr lang="en-US" altLang="en-US" sz="900">
                        <a:solidFill>
                          <a:srgbClr val="2F4A8F"/>
                        </a:solidFill>
                        <a:latin typeface="Times New Roman" panose="02020603050405020304" charset="-52"/>
                      </a:endParaRPr>
                    </a:p>
                  </a:txBody>
                  <a:tcPr marL="12700" marR="12700" marT="12700" vert="horz" anchor="ctr" anchorCtr="0">
                    <a:lnL w="6350">
                      <a:solidFill>
                        <a:srgbClr val="2F4A8F"/>
                      </a:solidFill>
                      <a:prstDash val="dash"/>
                    </a:lnL>
                    <a:lnR w="6350">
                      <a:solidFill>
                        <a:srgbClr val="2F4A8F"/>
                      </a:solidFill>
                      <a:prstDash val="dash"/>
                    </a:lnR>
                    <a:lnT w="6350">
                      <a:solidFill>
                        <a:srgbClr val="2F4A8F"/>
                      </a:solidFill>
                      <a:prstDash val="dash"/>
                    </a:lnT>
                    <a:lnB w="19050">
                      <a:solidFill>
                        <a:srgbClr val="2F4A8F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900">
                          <a:solidFill>
                            <a:srgbClr val="2F4A8F"/>
                          </a:solidFill>
                          <a:latin typeface="Times New Roman" panose="02020603050405020304" charset="-52"/>
                        </a:rPr>
                        <a:t>18±0.2</a:t>
                      </a:r>
                      <a:endParaRPr lang="en-US" altLang="en-US" sz="900">
                        <a:solidFill>
                          <a:srgbClr val="2F4A8F"/>
                        </a:solidFill>
                        <a:latin typeface="Times New Roman" panose="02020603050405020304" charset="-52"/>
                      </a:endParaRPr>
                    </a:p>
                  </a:txBody>
                  <a:tcPr marL="12700" marR="12700" marT="12700" vert="horz" anchor="ctr" anchorCtr="0">
                    <a:lnL w="6350">
                      <a:solidFill>
                        <a:srgbClr val="2F4A8F"/>
                      </a:solidFill>
                      <a:prstDash val="dash"/>
                    </a:lnL>
                    <a:lnR w="6350">
                      <a:solidFill>
                        <a:srgbClr val="2F4A8F"/>
                      </a:solidFill>
                      <a:prstDash val="dash"/>
                    </a:lnR>
                    <a:lnT w="6350">
                      <a:solidFill>
                        <a:srgbClr val="2F4A8F"/>
                      </a:solidFill>
                      <a:prstDash val="dash"/>
                    </a:lnT>
                    <a:lnB w="19050">
                      <a:solidFill>
                        <a:srgbClr val="2F4A8F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900">
                          <a:solidFill>
                            <a:srgbClr val="2F4A8F"/>
                          </a:solidFill>
                          <a:latin typeface="Times New Roman" panose="02020603050405020304" charset="-52"/>
                        </a:rPr>
                        <a:t>2.50± 0.05</a:t>
                      </a:r>
                      <a:endParaRPr lang="en-US" altLang="en-US" sz="900">
                        <a:solidFill>
                          <a:srgbClr val="2F4A8F"/>
                        </a:solidFill>
                        <a:latin typeface="Times New Roman" panose="02020603050405020304" charset="-52"/>
                      </a:endParaRPr>
                    </a:p>
                  </a:txBody>
                  <a:tcPr marL="12700" marR="12700" marT="12700" vert="horz" anchor="ctr" anchorCtr="0">
                    <a:lnL w="6350">
                      <a:solidFill>
                        <a:srgbClr val="2F4A8F"/>
                      </a:solidFill>
                      <a:prstDash val="dash"/>
                    </a:lnL>
                    <a:lnR>
                      <a:noFill/>
                    </a:lnR>
                    <a:lnT w="6350">
                      <a:solidFill>
                        <a:srgbClr val="2F4A8F"/>
                      </a:solidFill>
                      <a:prstDash val="dash"/>
                    </a:lnT>
                    <a:lnB w="19050">
                      <a:solidFill>
                        <a:srgbClr val="2F4A8F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3" name="组合 2"/>
          <p:cNvGrpSpPr/>
          <p:nvPr/>
        </p:nvGrpSpPr>
        <p:grpSpPr>
          <a:xfrm>
            <a:off x="0" y="0"/>
            <a:ext cx="5527675" cy="1279525"/>
            <a:chOff x="0" y="0"/>
            <a:chExt cx="8705" cy="2015"/>
          </a:xfrm>
        </p:grpSpPr>
        <p:sp>
          <p:nvSpPr>
            <p:cNvPr id="7177" name="文本框 2"/>
            <p:cNvSpPr txBox="1"/>
            <p:nvPr/>
          </p:nvSpPr>
          <p:spPr>
            <a:xfrm>
              <a:off x="593" y="1435"/>
              <a:ext cx="8112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r>
                <a:rPr lang="zh-CN" altLang="en-US" b="1">
                  <a:solidFill>
                    <a:srgbClr val="E55B0E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Specifications</a:t>
              </a:r>
              <a:endParaRPr lang="zh-CN" altLang="en-US" b="1">
                <a:solidFill>
                  <a:srgbClr val="E55B0E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35" name="文本框 34"/>
            <p:cNvSpPr txBox="1"/>
            <p:nvPr>
              <p:custDataLst>
                <p:tags r:id="rId2"/>
              </p:custDataLst>
            </p:nvPr>
          </p:nvSpPr>
          <p:spPr>
            <a:xfrm>
              <a:off x="0" y="157"/>
              <a:ext cx="5951" cy="74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en-US" altLang="zh-CN" sz="2800" i="1" kern="1300" spc="100">
                  <a:solidFill>
                    <a:schemeClr val="bg2">
                      <a:lumMod val="20000"/>
                      <a:lumOff val="80000"/>
                    </a:schemeClr>
                  </a:solidFill>
                  <a:uFillTx/>
                  <a:latin typeface="汉仪铸字苏打黑简" panose="00020600040101010101" charset="-122"/>
                  <a:ea typeface="汉仪铸字苏打黑简" panose="00020600040101010101" charset="-122"/>
                  <a:cs typeface="Impact" panose="020B0806030902050204" charset="0"/>
                  <a:sym typeface="宋体" panose="02010600030101010101" pitchFamily="2" charset="-122"/>
                </a:rPr>
                <a:t>LION      ARMOR</a:t>
              </a:r>
              <a:r>
                <a:rPr lang="en-US" altLang="zh-CN" sz="2400" i="1" kern="1300" spc="10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汉仪铸字苏打黑简" panose="00020600040101010101" charset="-122"/>
                  <a:ea typeface="汉仪铸字苏打黑简" panose="00020600040101010101" charset="-122"/>
                  <a:cs typeface="Impact" panose="020B0806030902050204" charset="0"/>
                  <a:sym typeface="宋体" panose="02010600030101010101" pitchFamily="2" charset="-122"/>
                </a:rPr>
                <a:t> </a:t>
              </a:r>
              <a:endParaRPr lang="en-US" altLang="zh-CN" sz="2400" i="1" kern="1300" spc="10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铸字苏打黑简" panose="00020600040101010101" charset="-122"/>
                <a:ea typeface="汉仪铸字苏打黑简" panose="00020600040101010101" charset="-122"/>
                <a:cs typeface="Impact" panose="020B0806030902050204" charset="0"/>
                <a:sym typeface="宋体" panose="02010600030101010101" pitchFamily="2" charset="-122"/>
              </a:endParaRPr>
            </a:p>
          </p:txBody>
        </p:sp>
        <p:pic>
          <p:nvPicPr>
            <p:cNvPr id="37" name="图片 36" descr="狮子香港-白字 - 小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900" y="0"/>
              <a:ext cx="853" cy="121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五边形 6" descr="1" title="1"/>
          <p:cNvSpPr/>
          <p:nvPr/>
        </p:nvSpPr>
        <p:spPr>
          <a:xfrm rot="10800000">
            <a:off x="9561513" y="6526213"/>
            <a:ext cx="330200" cy="17145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00" strike="noStrike" noProof="1"/>
          </a:p>
        </p:txBody>
      </p:sp>
      <p:sp>
        <p:nvSpPr>
          <p:cNvPr id="5125" name="文本框 8"/>
          <p:cNvSpPr txBox="1"/>
          <p:nvPr/>
        </p:nvSpPr>
        <p:spPr>
          <a:xfrm>
            <a:off x="9632950" y="6526213"/>
            <a:ext cx="258763" cy="1524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pPr algn="ctr"/>
            <a:r>
              <a:rPr lang="en-US" altLang="zh-CN" sz="970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5</a:t>
            </a:r>
            <a:endParaRPr lang="en-US" altLang="zh-CN" sz="970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28" name="文本框 1"/>
          <p:cNvSpPr txBox="1"/>
          <p:nvPr/>
        </p:nvSpPr>
        <p:spPr>
          <a:xfrm>
            <a:off x="4059238" y="671513"/>
            <a:ext cx="3036888" cy="2047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endParaRPr lang="en-US" altLang="zh-CN" sz="970" b="1" noProof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3321" name="文本框 2"/>
          <p:cNvSpPr txBox="1"/>
          <p:nvPr/>
        </p:nvSpPr>
        <p:spPr>
          <a:xfrm>
            <a:off x="376238" y="911225"/>
            <a:ext cx="5151437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b="1">
                <a:solidFill>
                  <a:srgbClr val="E55B0E"/>
                </a:solidFill>
                <a:latin typeface="Times New Roman" panose="02020603050405020304" charset="0"/>
                <a:ea typeface="宋体" panose="02010600030101010101" pitchFamily="2" charset="-122"/>
              </a:rPr>
              <a:t>Accessories</a:t>
            </a:r>
            <a:endParaRPr lang="en-US" altLang="zh-CN" b="1">
              <a:solidFill>
                <a:srgbClr val="E55B0E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7" name="流程图: 库存数据 16"/>
          <p:cNvSpPr/>
          <p:nvPr/>
        </p:nvSpPr>
        <p:spPr>
          <a:xfrm>
            <a:off x="127000" y="981075"/>
            <a:ext cx="360363" cy="215900"/>
          </a:xfrm>
          <a:prstGeom prst="flowChartOnlineStorage">
            <a:avLst/>
          </a:prstGeom>
          <a:solidFill>
            <a:srgbClr val="E55B0E"/>
          </a:solidFill>
          <a:ln w="12700" cmpd="sng">
            <a:solidFill>
              <a:srgbClr val="0E212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cxnSp>
        <p:nvCxnSpPr>
          <p:cNvPr id="18" name="直接连接符 17"/>
          <p:cNvCxnSpPr/>
          <p:nvPr/>
        </p:nvCxnSpPr>
        <p:spPr>
          <a:xfrm>
            <a:off x="127000" y="1268413"/>
            <a:ext cx="9505950" cy="0"/>
          </a:xfrm>
          <a:prstGeom prst="line">
            <a:avLst/>
          </a:prstGeom>
          <a:ln w="19050">
            <a:solidFill>
              <a:srgbClr val="E55B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4" name="文本框 9"/>
          <p:cNvSpPr txBox="1"/>
          <p:nvPr/>
        </p:nvSpPr>
        <p:spPr>
          <a:xfrm>
            <a:off x="271145" y="1557020"/>
            <a:ext cx="5363845" cy="39751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pPr algn="just">
              <a:lnSpc>
                <a:spcPct val="130000"/>
              </a:lnSpc>
            </a:pP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Calibri" panose="020F0502020204030204" charset="0"/>
              </a:rPr>
              <a:t> 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Calibri" panose="020F0502020204030204" charset="0"/>
              </a:rPr>
              <a:t>Liner: 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Calibri" panose="020F0502020204030204" charset="0"/>
              </a:rPr>
              <a:t>Standard 7 Pads /memeroy foam </a:t>
            </a:r>
            <a:endParaRPr lang="en-US" altLang="zh-CN" sz="1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Calibri" panose="020F0502020204030204" charset="0"/>
            </a:endParaRPr>
          </a:p>
          <a:p>
            <a:pPr algn="just">
              <a:lnSpc>
                <a:spcPct val="130000"/>
              </a:lnSpc>
            </a:pP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Calibri" panose="020F0502020204030204" charset="0"/>
              </a:rPr>
              <a:t>General Suspension: </a:t>
            </a:r>
            <a:r>
              <a:rPr lang="en-US" altLang="zh-CN" sz="14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Calibri" panose="020F0502020204030204" charset="0"/>
              </a:rPr>
              <a:t>High quality BOA fit adjustment systems.</a:t>
            </a:r>
            <a:endParaRPr lang="en-US" altLang="zh-CN" sz="140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Calibri" panose="020F0502020204030204" charset="0"/>
            </a:endParaRPr>
          </a:p>
          <a:p>
            <a:pPr algn="just">
              <a:lnSpc>
                <a:spcPct val="130000"/>
              </a:lnSpc>
            </a:pPr>
            <a:endParaRPr lang="en-US" altLang="zh-CN" sz="1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Calibri" panose="020F0502020204030204" charset="0"/>
            </a:endParaRPr>
          </a:p>
        </p:txBody>
      </p:sp>
      <p:pic>
        <p:nvPicPr>
          <p:cNvPr id="4" name="图片 3" descr="微信图片_20210712002946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67855" y="2746375"/>
            <a:ext cx="2160000" cy="2160000"/>
          </a:xfrm>
          <a:prstGeom prst="rect">
            <a:avLst/>
          </a:prstGeom>
        </p:spPr>
      </p:pic>
      <p:pic>
        <p:nvPicPr>
          <p:cNvPr id="9" name="图片 8" descr="微信图片_20210712002946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7585" y="2746375"/>
            <a:ext cx="2160000" cy="2160000"/>
          </a:xfrm>
          <a:prstGeom prst="rect">
            <a:avLst/>
          </a:prstGeom>
        </p:spPr>
      </p:pic>
      <p:pic>
        <p:nvPicPr>
          <p:cNvPr id="10" name="图片 9" descr="微信图片_2021071200294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315" y="2746375"/>
            <a:ext cx="2160000" cy="2160000"/>
          </a:xfrm>
          <a:prstGeom prst="rect">
            <a:avLst/>
          </a:prstGeom>
        </p:spPr>
      </p:pic>
      <p:pic>
        <p:nvPicPr>
          <p:cNvPr id="11" name="图片 10" descr="微信图片_2021071200421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" y="2757170"/>
            <a:ext cx="2160000" cy="2160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361950" y="5441315"/>
            <a:ext cx="9547225" cy="11410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400" i="1">
                <a:solidFill>
                  <a:srgbClr val="E55B0E"/>
                </a:solidFill>
                <a:latin typeface="Times New Roman" panose="02020603050405020304" charset="0"/>
                <a:cs typeface="Times New Roman" panose="02020603050405020304" charset="0"/>
              </a:rPr>
              <a:t>Accessories are self-produced, can be purchased separately. If you have accessories demand details, please consult for more information.</a:t>
            </a:r>
            <a:endParaRPr lang="zh-CN" altLang="en-US" sz="1400" i="1">
              <a:solidFill>
                <a:srgbClr val="E55B0E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140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-- All LION ARMOR products can be customized.</a:t>
            </a:r>
            <a:endParaRPr lang="zh-CN" altLang="en-US" sz="1400">
              <a:solidFill>
                <a:schemeClr val="bg1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1400">
              <a:solidFill>
                <a:schemeClr val="bg1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矩形 2"/>
          <p:cNvSpPr/>
          <p:nvPr>
            <p:custDataLst>
              <p:tags r:id="rId6"/>
            </p:custDataLst>
          </p:nvPr>
        </p:nvSpPr>
        <p:spPr>
          <a:xfrm>
            <a:off x="-15875" y="0"/>
            <a:ext cx="9925050" cy="642938"/>
          </a:xfrm>
          <a:prstGeom prst="rect">
            <a:avLst/>
          </a:prstGeom>
          <a:solidFill>
            <a:srgbClr val="0E212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7176" name="文本框 7"/>
          <p:cNvSpPr txBox="1"/>
          <p:nvPr>
            <p:custDataLst>
              <p:tags r:id="rId7"/>
            </p:custDataLst>
          </p:nvPr>
        </p:nvSpPr>
        <p:spPr>
          <a:xfrm>
            <a:off x="8624888" y="79375"/>
            <a:ext cx="1103312" cy="425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pPr algn="r"/>
            <a:r>
              <a:rPr lang="en-US" altLang="zh-CN" sz="1400" b="1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sym typeface="宋体" panose="02010600030101010101" pitchFamily="2" charset="-122"/>
              </a:rPr>
              <a:t>HELMET</a:t>
            </a:r>
            <a:r>
              <a:rPr lang="en-US" altLang="zh-CN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 </a:t>
            </a: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0" y="0"/>
            <a:ext cx="3778885" cy="768985"/>
            <a:chOff x="0" y="0"/>
            <a:chExt cx="5951" cy="1211"/>
          </a:xfrm>
        </p:grpSpPr>
        <p:sp>
          <p:nvSpPr>
            <p:cNvPr id="12" name="文本框 11"/>
            <p:cNvSpPr txBox="1"/>
            <p:nvPr>
              <p:custDataLst>
                <p:tags r:id="rId8"/>
              </p:custDataLst>
            </p:nvPr>
          </p:nvSpPr>
          <p:spPr>
            <a:xfrm>
              <a:off x="0" y="157"/>
              <a:ext cx="5951" cy="74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en-US" altLang="zh-CN" sz="2800" i="1" kern="1300" spc="100">
                  <a:solidFill>
                    <a:schemeClr val="bg2">
                      <a:lumMod val="20000"/>
                      <a:lumOff val="80000"/>
                    </a:schemeClr>
                  </a:solidFill>
                  <a:uFillTx/>
                  <a:latin typeface="汉仪铸字苏打黑简" panose="00020600040101010101" charset="-122"/>
                  <a:ea typeface="汉仪铸字苏打黑简" panose="00020600040101010101" charset="-122"/>
                  <a:cs typeface="Impact" panose="020B0806030902050204" charset="0"/>
                  <a:sym typeface="宋体" panose="02010600030101010101" pitchFamily="2" charset="-122"/>
                </a:rPr>
                <a:t>LION      ARMOR</a:t>
              </a:r>
              <a:r>
                <a:rPr lang="en-US" altLang="zh-CN" sz="2400" i="1" kern="1300" spc="10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汉仪铸字苏打黑简" panose="00020600040101010101" charset="-122"/>
                  <a:ea typeface="汉仪铸字苏打黑简" panose="00020600040101010101" charset="-122"/>
                  <a:cs typeface="Impact" panose="020B0806030902050204" charset="0"/>
                  <a:sym typeface="宋体" panose="02010600030101010101" pitchFamily="2" charset="-122"/>
                </a:rPr>
                <a:t> </a:t>
              </a:r>
              <a:endParaRPr lang="en-US" altLang="zh-CN" sz="2400" i="1" kern="1300" spc="10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铸字苏打黑简" panose="00020600040101010101" charset="-122"/>
                <a:ea typeface="汉仪铸字苏打黑简" panose="00020600040101010101" charset="-122"/>
                <a:cs typeface="Impact" panose="020B0806030902050204" charset="0"/>
                <a:sym typeface="宋体" panose="02010600030101010101" pitchFamily="2" charset="-122"/>
              </a:endParaRPr>
            </a:p>
          </p:txBody>
        </p:sp>
        <p:pic>
          <p:nvPicPr>
            <p:cNvPr id="13" name="图片 12" descr="狮子香港-白字 - 小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900" y="0"/>
              <a:ext cx="853" cy="121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4100" name="文本框 2"/>
          <p:cNvSpPr txBox="1"/>
          <p:nvPr/>
        </p:nvSpPr>
        <p:spPr>
          <a:xfrm>
            <a:off x="5749925" y="38100"/>
            <a:ext cx="1528763" cy="1746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p>
            <a:pPr algn="r"/>
            <a:endParaRPr lang="en-US" altLang="zh-CN" sz="960" b="1" noProof="1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7" name="五边形 6" descr="1" title="1"/>
          <p:cNvSpPr/>
          <p:nvPr/>
        </p:nvSpPr>
        <p:spPr>
          <a:xfrm rot="10800000">
            <a:off x="9561513" y="6526213"/>
            <a:ext cx="330200" cy="17145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00" strike="noStrike" noProof="1"/>
          </a:p>
        </p:txBody>
      </p:sp>
      <p:sp>
        <p:nvSpPr>
          <p:cNvPr id="5125" name="文本框 8"/>
          <p:cNvSpPr txBox="1"/>
          <p:nvPr/>
        </p:nvSpPr>
        <p:spPr>
          <a:xfrm>
            <a:off x="9632950" y="6526213"/>
            <a:ext cx="258763" cy="1524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pPr algn="ctr"/>
            <a:r>
              <a:rPr lang="en-US" altLang="zh-CN" sz="970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3</a:t>
            </a:r>
            <a:endParaRPr lang="en-US" altLang="zh-CN" sz="970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28" name="文本框 1"/>
          <p:cNvSpPr txBox="1"/>
          <p:nvPr/>
        </p:nvSpPr>
        <p:spPr>
          <a:xfrm>
            <a:off x="4059238" y="671513"/>
            <a:ext cx="3036888" cy="2047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endParaRPr lang="en-US" altLang="zh-CN" sz="970" b="1" noProof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9225" name="文本框 2"/>
          <p:cNvSpPr txBox="1"/>
          <p:nvPr/>
        </p:nvSpPr>
        <p:spPr>
          <a:xfrm>
            <a:off x="376238" y="911225"/>
            <a:ext cx="5151437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b="1">
                <a:solidFill>
                  <a:srgbClr val="E55B0E"/>
                </a:solidFill>
                <a:latin typeface="Times New Roman" panose="02020603050405020304" charset="0"/>
                <a:ea typeface="宋体" panose="02010600030101010101" pitchFamily="2" charset="-122"/>
              </a:rPr>
              <a:t>Available Colours </a:t>
            </a:r>
            <a:endParaRPr lang="en-US" altLang="zh-CN" b="1">
              <a:solidFill>
                <a:srgbClr val="E55B0E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7" name="流程图: 库存数据 16"/>
          <p:cNvSpPr/>
          <p:nvPr/>
        </p:nvSpPr>
        <p:spPr>
          <a:xfrm>
            <a:off x="127000" y="981075"/>
            <a:ext cx="360363" cy="215900"/>
          </a:xfrm>
          <a:prstGeom prst="flowChartOnlineStorage">
            <a:avLst/>
          </a:prstGeom>
          <a:solidFill>
            <a:srgbClr val="E55B0E"/>
          </a:solidFill>
          <a:ln w="12700" cmpd="sng">
            <a:solidFill>
              <a:srgbClr val="0E212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cxnSp>
        <p:nvCxnSpPr>
          <p:cNvPr id="18" name="直接连接符 17"/>
          <p:cNvCxnSpPr/>
          <p:nvPr/>
        </p:nvCxnSpPr>
        <p:spPr>
          <a:xfrm>
            <a:off x="127000" y="1268413"/>
            <a:ext cx="9505950" cy="0"/>
          </a:xfrm>
          <a:prstGeom prst="line">
            <a:avLst/>
          </a:prstGeom>
          <a:ln w="19050">
            <a:solidFill>
              <a:srgbClr val="E55B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9"/>
          <p:cNvSpPr txBox="1"/>
          <p:nvPr>
            <p:custDataLst>
              <p:tags r:id="rId1"/>
            </p:custDataLst>
          </p:nvPr>
        </p:nvSpPr>
        <p:spPr>
          <a:xfrm>
            <a:off x="261620" y="1341120"/>
            <a:ext cx="8794750" cy="88201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pPr algn="just">
              <a:lnSpc>
                <a:spcPct val="130000"/>
              </a:lnSpc>
            </a:pPr>
            <a:r>
              <a:rPr lang="en-US" altLang="zh-CN" sz="1400" b="1" dirty="0">
                <a:solidFill>
                  <a:srgbClr val="0D0D0D"/>
                </a:solidFill>
                <a:latin typeface="Times New Roman" panose="02020603050405020304" charset="0"/>
                <a:ea typeface="宋体" panose="02010600030101010101" pitchFamily="2" charset="-122"/>
                <a:sym typeface="Calibri" panose="020F0502020204030204" charset="0"/>
              </a:rPr>
              <a:t>Normal:</a:t>
            </a:r>
            <a:r>
              <a:rPr lang="en-US" altLang="zh-CN" sz="1400" dirty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Calibri" panose="020F0502020204030204" charset="0"/>
              </a:rPr>
              <a:t> Black, OD Green, Ranger Green, Coyote, Sandy, </a:t>
            </a:r>
            <a:r>
              <a:rPr lang="en-US" altLang="zh-CN" sz="1400" dirty="0">
                <a:solidFill>
                  <a:srgbClr val="000000"/>
                </a:solidFill>
                <a:latin typeface="Times New Roman" panose="02020603050405020304" charset="0"/>
                <a:sym typeface="Calibri" panose="020F0502020204030204" charset="0"/>
              </a:rPr>
              <a:t>UN Blue,</a:t>
            </a:r>
            <a:endParaRPr lang="en-US" altLang="zh-CN" sz="1400" dirty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sym typeface="Calibri" panose="020F0502020204030204" charset="0"/>
            </a:endParaRPr>
          </a:p>
          <a:p>
            <a:pPr algn="just">
              <a:lnSpc>
                <a:spcPct val="130000"/>
              </a:lnSpc>
            </a:pPr>
            <a:r>
              <a:rPr lang="en-US" altLang="zh-CN" sz="1400" b="1" dirty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Calibri" panose="020F0502020204030204" charset="0"/>
              </a:rPr>
              <a:t>Customized: </a:t>
            </a:r>
            <a:r>
              <a:rPr lang="en-US" altLang="zh-CN" sz="1400" dirty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Calibri" panose="020F0502020204030204" charset="0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 panose="02020603050405020304" charset="0"/>
                <a:sym typeface="Calibri" panose="020F0502020204030204" charset="0"/>
              </a:rPr>
              <a:t>Muddy</a:t>
            </a:r>
            <a:r>
              <a:rPr lang="en-US" altLang="zh-CN" sz="1400" dirty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Calibri" panose="020F0502020204030204" charset="0"/>
              </a:rPr>
              <a:t>, Khaki, Police Blue, </a:t>
            </a:r>
            <a:r>
              <a:rPr lang="en-US" altLang="zh-CN" sz="1400" dirty="0">
                <a:solidFill>
                  <a:srgbClr val="000000"/>
                </a:solidFill>
                <a:latin typeface="Times New Roman" panose="02020603050405020304" charset="0"/>
                <a:sym typeface="Calibri" panose="020F0502020204030204" charset="0"/>
              </a:rPr>
              <a:t>Light Olive green, </a:t>
            </a:r>
            <a:r>
              <a:rPr lang="en-US" altLang="zh-CN" sz="1400" dirty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Calibri" panose="020F0502020204030204" charset="0"/>
              </a:rPr>
              <a:t>Camouflage.  </a:t>
            </a:r>
            <a:r>
              <a:rPr lang="en-US" altLang="zh-CN" sz="1400" b="1" dirty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Calibri" panose="020F0502020204030204" charset="0"/>
              </a:rPr>
              <a:t>(</a:t>
            </a:r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</a:t>
            </a:r>
            <a:r>
              <a:rPr lang="zh-CN" altLang="en-US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ustomized</a:t>
            </a:r>
            <a:r>
              <a:rPr lang="en-US" altLang="zh-CN" sz="1400" b="1" dirty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Calibri" panose="020F0502020204030204" charset="0"/>
              </a:rPr>
              <a:t>)</a:t>
            </a:r>
            <a:endParaRPr lang="en-US" altLang="zh-CN" sz="1400" b="1" dirty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sym typeface="Calibri" panose="020F0502020204030204" charset="0"/>
            </a:endParaRPr>
          </a:p>
          <a:p>
            <a:pPr algn="just">
              <a:lnSpc>
                <a:spcPct val="130000"/>
              </a:lnSpc>
            </a:pPr>
            <a:endParaRPr lang="en-US" altLang="zh-CN" sz="1400" b="1" dirty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sym typeface="Calibri" panose="020F0502020204030204" charset="0"/>
            </a:endParaRPr>
          </a:p>
          <a:p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8935" t="10941" r="13517" b="14110"/>
          <a:stretch>
            <a:fillRect/>
          </a:stretch>
        </p:blipFill>
        <p:spPr>
          <a:xfrm>
            <a:off x="5810250" y="2109470"/>
            <a:ext cx="1860577" cy="1800000"/>
          </a:xfrm>
          <a:prstGeom prst="roundRect">
            <a:avLst/>
          </a:prstGeom>
          <a:ln>
            <a:noFill/>
          </a:ln>
        </p:spPr>
      </p:pic>
      <p:pic>
        <p:nvPicPr>
          <p:cNvPr id="14" name="图片 13" descr="D:\JOB\3【PRODUCTS】\【0 照片+视频库】\【1 头盔】\【PASGT】\微信图片_20201012151910.png微信图片_202010121519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1132205" y="2168525"/>
            <a:ext cx="1650365" cy="1831975"/>
          </a:xfrm>
          <a:prstGeom prst="roundRect">
            <a:avLst/>
          </a:prstGeom>
          <a:ln>
            <a:noFill/>
          </a:ln>
        </p:spPr>
      </p:pic>
      <p:pic>
        <p:nvPicPr>
          <p:cNvPr id="15" name="图片 14" descr="green helmet2_副本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3435350" y="2109470"/>
            <a:ext cx="1906905" cy="1762760"/>
          </a:xfrm>
          <a:prstGeom prst="roundRect">
            <a:avLst/>
          </a:prstGeom>
          <a:ln>
            <a:noFill/>
          </a:ln>
        </p:spPr>
      </p:pic>
      <p:pic>
        <p:nvPicPr>
          <p:cNvPr id="19" name="图片 18" descr="mmexport161779095965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0450" y="4366260"/>
            <a:ext cx="1800225" cy="1728470"/>
          </a:xfrm>
          <a:prstGeom prst="roundRect">
            <a:avLst/>
          </a:prstGeom>
          <a:ln>
            <a:noFill/>
          </a:ln>
        </p:spPr>
      </p:pic>
      <p:pic>
        <p:nvPicPr>
          <p:cNvPr id="20" name="图片 19" descr="Sandy-3 - 副本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8648" t="4505" r="14267" b="-6724"/>
          <a:stretch>
            <a:fillRect/>
          </a:stretch>
        </p:blipFill>
        <p:spPr>
          <a:xfrm>
            <a:off x="3651250" y="4347210"/>
            <a:ext cx="2016125" cy="1728470"/>
          </a:xfrm>
          <a:prstGeom prst="roundRect">
            <a:avLst/>
          </a:prstGeom>
          <a:ln>
            <a:noFill/>
          </a:ln>
        </p:spPr>
      </p:pic>
      <p:pic>
        <p:nvPicPr>
          <p:cNvPr id="11" name="图片 10" descr="IMG_20210507_103028 - 副本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0054" t="-21254" r="26711" b="5091"/>
          <a:stretch>
            <a:fillRect/>
          </a:stretch>
        </p:blipFill>
        <p:spPr>
          <a:xfrm>
            <a:off x="6043930" y="4192270"/>
            <a:ext cx="1872615" cy="1724025"/>
          </a:xfrm>
          <a:prstGeom prst="roundRect">
            <a:avLst/>
          </a:prstGeom>
          <a:ln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1708150" y="4000500"/>
            <a:ext cx="91122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solidFill>
                  <a:schemeClr val="tx1"/>
                </a:solidFill>
                <a:latin typeface="Times New Roman" panose="02020603050405020304" charset="0"/>
                <a:sym typeface="Calibri" panose="020F0502020204030204" charset="0"/>
              </a:rPr>
              <a:t>Black</a:t>
            </a:r>
            <a:endParaRPr lang="zh-CN" altLang="en-US" sz="1400">
              <a:solidFill>
                <a:schemeClr val="tx1"/>
              </a:solidFill>
              <a:latin typeface="Times New Roman" panose="02020603050405020304" charset="0"/>
              <a:sym typeface="Calibri" panose="020F050202020403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14"/>
            </p:custDataLst>
          </p:nvPr>
        </p:nvSpPr>
        <p:spPr>
          <a:xfrm>
            <a:off x="4131310" y="4000500"/>
            <a:ext cx="136842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chemeClr val="tx1"/>
                </a:solidFill>
                <a:latin typeface="Times New Roman" panose="02020603050405020304" charset="0"/>
                <a:sym typeface="Calibri" panose="020F0502020204030204" charset="0"/>
              </a:rPr>
              <a:t>OD Green</a:t>
            </a:r>
            <a:endParaRPr lang="en-US" altLang="zh-CN" sz="1400">
              <a:solidFill>
                <a:schemeClr val="tx1"/>
              </a:solidFill>
              <a:latin typeface="Times New Roman" panose="02020603050405020304" charset="0"/>
              <a:sym typeface="Calibri" panose="020F0502020204030204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15"/>
            </p:custDataLst>
          </p:nvPr>
        </p:nvSpPr>
        <p:spPr>
          <a:xfrm>
            <a:off x="6583680" y="4005580"/>
            <a:ext cx="136842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chemeClr val="tx1"/>
                </a:solidFill>
                <a:latin typeface="Times New Roman" panose="02020603050405020304" charset="0"/>
                <a:sym typeface="Calibri" panose="020F0502020204030204" charset="0"/>
              </a:rPr>
              <a:t>UN Blue</a:t>
            </a:r>
            <a:endParaRPr lang="en-US" altLang="zh-CN" sz="1400">
              <a:solidFill>
                <a:schemeClr val="tx1"/>
              </a:solidFill>
              <a:latin typeface="Times New Roman" panose="02020603050405020304" charset="0"/>
              <a:sym typeface="Calibri" panose="020F0502020204030204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16"/>
            </p:custDataLst>
          </p:nvPr>
        </p:nvSpPr>
        <p:spPr>
          <a:xfrm>
            <a:off x="1783080" y="6021705"/>
            <a:ext cx="136842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chemeClr val="tx1"/>
                </a:solidFill>
                <a:latin typeface="Times New Roman" panose="02020603050405020304" charset="0"/>
                <a:sym typeface="Calibri" panose="020F0502020204030204" charset="0"/>
              </a:rPr>
              <a:t>Ranger Green</a:t>
            </a:r>
            <a:endParaRPr lang="en-US" altLang="zh-CN" sz="1400">
              <a:solidFill>
                <a:schemeClr val="tx1"/>
              </a:solidFill>
              <a:latin typeface="Times New Roman" panose="02020603050405020304" charset="0"/>
              <a:sym typeface="Calibri" panose="020F0502020204030204" charset="0"/>
            </a:endParaRPr>
          </a:p>
        </p:txBody>
      </p:sp>
      <p:sp>
        <p:nvSpPr>
          <p:cNvPr id="21" name="文本框 20"/>
          <p:cNvSpPr txBox="1"/>
          <p:nvPr>
            <p:custDataLst>
              <p:tags r:id="rId17"/>
            </p:custDataLst>
          </p:nvPr>
        </p:nvSpPr>
        <p:spPr>
          <a:xfrm>
            <a:off x="4213860" y="6022340"/>
            <a:ext cx="136842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chemeClr val="tx1"/>
                </a:solidFill>
                <a:latin typeface="Times New Roman" panose="02020603050405020304" charset="0"/>
                <a:sym typeface="Calibri" panose="020F0502020204030204" charset="0"/>
              </a:rPr>
              <a:t>Sandy</a:t>
            </a:r>
            <a:endParaRPr lang="en-US" altLang="zh-CN" sz="1400">
              <a:solidFill>
                <a:schemeClr val="tx1"/>
              </a:solidFill>
              <a:latin typeface="Times New Roman" panose="02020603050405020304" charset="0"/>
              <a:sym typeface="Calibri" panose="020F0502020204030204" charset="0"/>
            </a:endParaRPr>
          </a:p>
        </p:txBody>
      </p:sp>
      <p:sp>
        <p:nvSpPr>
          <p:cNvPr id="22" name="文本框 21"/>
          <p:cNvSpPr txBox="1"/>
          <p:nvPr>
            <p:custDataLst>
              <p:tags r:id="rId18"/>
            </p:custDataLst>
          </p:nvPr>
        </p:nvSpPr>
        <p:spPr>
          <a:xfrm>
            <a:off x="6607810" y="6002655"/>
            <a:ext cx="136842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chemeClr val="tx1"/>
                </a:solidFill>
                <a:latin typeface="Times New Roman" panose="02020603050405020304" charset="0"/>
                <a:sym typeface="Calibri" panose="020F0502020204030204" charset="0"/>
              </a:rPr>
              <a:t>Coyote</a:t>
            </a:r>
            <a:endParaRPr lang="en-US" altLang="zh-CN" sz="1400">
              <a:solidFill>
                <a:schemeClr val="tx1"/>
              </a:solidFill>
              <a:latin typeface="Times New Roman" panose="02020603050405020304" charset="0"/>
              <a:sym typeface="Calibri" panose="020F0502020204030204" charset="0"/>
            </a:endParaRPr>
          </a:p>
        </p:txBody>
      </p:sp>
      <p:pic>
        <p:nvPicPr>
          <p:cNvPr id="25" name="图片 1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1331595" y="3947160"/>
            <a:ext cx="376324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图片 2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3682682" y="3947160"/>
            <a:ext cx="384127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图片 3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6176327" y="3933190"/>
            <a:ext cx="407619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图片 5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3727450" y="5951220"/>
            <a:ext cx="339365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图片 7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1395730" y="5949315"/>
            <a:ext cx="357143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图片 6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6176327" y="5915660"/>
            <a:ext cx="379048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矩形 8"/>
          <p:cNvSpPr/>
          <p:nvPr>
            <p:custDataLst>
              <p:tags r:id="rId31"/>
            </p:custDataLst>
          </p:nvPr>
        </p:nvSpPr>
        <p:spPr>
          <a:xfrm>
            <a:off x="-15875" y="0"/>
            <a:ext cx="9925050" cy="642938"/>
          </a:xfrm>
          <a:prstGeom prst="rect">
            <a:avLst/>
          </a:prstGeom>
          <a:solidFill>
            <a:srgbClr val="0E212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7176" name="文本框 7"/>
          <p:cNvSpPr txBox="1"/>
          <p:nvPr>
            <p:custDataLst>
              <p:tags r:id="rId32"/>
            </p:custDataLst>
          </p:nvPr>
        </p:nvSpPr>
        <p:spPr>
          <a:xfrm>
            <a:off x="8624888" y="79375"/>
            <a:ext cx="1103312" cy="425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pPr algn="r"/>
            <a:r>
              <a:rPr lang="en-US" altLang="zh-CN" sz="1400" b="1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sym typeface="宋体" panose="02010600030101010101" pitchFamily="2" charset="-122"/>
              </a:rPr>
              <a:t>HELMET</a:t>
            </a:r>
            <a:r>
              <a:rPr lang="en-US" altLang="zh-CN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 </a:t>
            </a: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0" y="0"/>
            <a:ext cx="3778885" cy="768985"/>
            <a:chOff x="0" y="0"/>
            <a:chExt cx="5951" cy="1211"/>
          </a:xfrm>
        </p:grpSpPr>
        <p:sp>
          <p:nvSpPr>
            <p:cNvPr id="23" name="文本框 22"/>
            <p:cNvSpPr txBox="1"/>
            <p:nvPr>
              <p:custDataLst>
                <p:tags r:id="rId33"/>
              </p:custDataLst>
            </p:nvPr>
          </p:nvSpPr>
          <p:spPr>
            <a:xfrm>
              <a:off x="0" y="157"/>
              <a:ext cx="5951" cy="74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en-US" altLang="zh-CN" sz="2800" i="1" kern="1300" spc="100">
                  <a:solidFill>
                    <a:schemeClr val="bg2">
                      <a:lumMod val="20000"/>
                      <a:lumOff val="80000"/>
                    </a:schemeClr>
                  </a:solidFill>
                  <a:uFillTx/>
                  <a:latin typeface="汉仪铸字苏打黑简" panose="00020600040101010101" charset="-122"/>
                  <a:ea typeface="汉仪铸字苏打黑简" panose="00020600040101010101" charset="-122"/>
                  <a:cs typeface="Impact" panose="020B0806030902050204" charset="0"/>
                  <a:sym typeface="宋体" panose="02010600030101010101" pitchFamily="2" charset="-122"/>
                </a:rPr>
                <a:t>LION      ARMOR</a:t>
              </a:r>
              <a:r>
                <a:rPr lang="en-US" altLang="zh-CN" sz="2400" i="1" kern="1300" spc="10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汉仪铸字苏打黑简" panose="00020600040101010101" charset="-122"/>
                  <a:ea typeface="汉仪铸字苏打黑简" panose="00020600040101010101" charset="-122"/>
                  <a:cs typeface="Impact" panose="020B0806030902050204" charset="0"/>
                  <a:sym typeface="宋体" panose="02010600030101010101" pitchFamily="2" charset="-122"/>
                </a:rPr>
                <a:t> </a:t>
              </a:r>
              <a:endParaRPr lang="en-US" altLang="zh-CN" sz="2400" i="1" kern="1300" spc="10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铸字苏打黑简" panose="00020600040101010101" charset="-122"/>
                <a:ea typeface="汉仪铸字苏打黑简" panose="00020600040101010101" charset="-122"/>
                <a:cs typeface="Impact" panose="020B0806030902050204" charset="0"/>
                <a:sym typeface="宋体" panose="02010600030101010101" pitchFamily="2" charset="-122"/>
              </a:endParaRPr>
            </a:p>
          </p:txBody>
        </p:sp>
        <p:pic>
          <p:nvPicPr>
            <p:cNvPr id="24" name="图片 23" descr="狮子香港-白字 - 小"/>
            <p:cNvPicPr>
              <a:picLocks noChangeAspect="1"/>
            </p:cNvPicPr>
            <p:nvPr>
              <p:custDataLst>
                <p:tags r:id="rId34"/>
              </p:custDataLst>
            </p:nvPr>
          </p:nvPicPr>
          <p:blipFill>
            <a:blip r:embed="rId35"/>
            <a:stretch>
              <a:fillRect/>
            </a:stretch>
          </p:blipFill>
          <p:spPr>
            <a:xfrm>
              <a:off x="1900" y="0"/>
              <a:ext cx="853" cy="121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4100" name="文本框 2"/>
          <p:cNvSpPr txBox="1"/>
          <p:nvPr/>
        </p:nvSpPr>
        <p:spPr>
          <a:xfrm>
            <a:off x="5749925" y="38100"/>
            <a:ext cx="1528763" cy="1746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p>
            <a:pPr algn="r"/>
            <a:endParaRPr lang="en-US" altLang="zh-CN" sz="960" b="1" noProof="1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7" name="五边形 6" descr="1" title="1"/>
          <p:cNvSpPr/>
          <p:nvPr/>
        </p:nvSpPr>
        <p:spPr>
          <a:xfrm rot="10800000">
            <a:off x="9561513" y="6526213"/>
            <a:ext cx="330200" cy="17145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00" strike="noStrike" noProof="1"/>
          </a:p>
        </p:txBody>
      </p:sp>
      <p:sp>
        <p:nvSpPr>
          <p:cNvPr id="5125" name="文本框 8"/>
          <p:cNvSpPr txBox="1"/>
          <p:nvPr/>
        </p:nvSpPr>
        <p:spPr>
          <a:xfrm>
            <a:off x="9632950" y="6526213"/>
            <a:ext cx="258763" cy="1524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pPr algn="ctr"/>
            <a:r>
              <a:rPr lang="en-US" altLang="zh-CN" sz="970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6</a:t>
            </a:r>
            <a:endParaRPr lang="en-US" altLang="zh-CN" sz="970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28" name="文本框 1"/>
          <p:cNvSpPr txBox="1"/>
          <p:nvPr/>
        </p:nvSpPr>
        <p:spPr>
          <a:xfrm>
            <a:off x="4059238" y="671513"/>
            <a:ext cx="3036888" cy="2047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endParaRPr lang="en-US" altLang="zh-CN" sz="970" b="1" noProof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3321" name="文本框 2"/>
          <p:cNvSpPr txBox="1"/>
          <p:nvPr/>
        </p:nvSpPr>
        <p:spPr>
          <a:xfrm>
            <a:off x="558483" y="911225"/>
            <a:ext cx="5151437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b="1" dirty="0">
                <a:solidFill>
                  <a:srgbClr val="E55B0E"/>
                </a:solidFill>
                <a:latin typeface="Times New Roman" panose="02020603050405020304" charset="0"/>
                <a:sym typeface="Calibri" panose="020F0502020204030204" charset="0"/>
              </a:rPr>
              <a:t>OEM/ODM</a:t>
            </a:r>
            <a:r>
              <a:rPr lang="en-US" altLang="zh-CN" b="1" u="sng" dirty="0">
                <a:solidFill>
                  <a:srgbClr val="E55B0E"/>
                </a:solidFill>
                <a:latin typeface="Times New Roman" panose="02020603050405020304" charset="0"/>
                <a:sym typeface="Calibri" panose="020F0502020204030204" charset="0"/>
              </a:rPr>
              <a:t> </a:t>
            </a:r>
            <a:endParaRPr lang="en-US" altLang="zh-CN" b="1">
              <a:solidFill>
                <a:srgbClr val="E55B0E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7" name="流程图: 库存数据 16"/>
          <p:cNvSpPr/>
          <p:nvPr/>
        </p:nvSpPr>
        <p:spPr>
          <a:xfrm>
            <a:off x="198120" y="981075"/>
            <a:ext cx="360363" cy="215900"/>
          </a:xfrm>
          <a:prstGeom prst="flowChartOnlineStorage">
            <a:avLst/>
          </a:prstGeom>
          <a:solidFill>
            <a:srgbClr val="E55B0E"/>
          </a:solidFill>
          <a:ln w="12700" cmpd="sng">
            <a:solidFill>
              <a:srgbClr val="0E212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cxnSp>
        <p:nvCxnSpPr>
          <p:cNvPr id="18" name="直接连接符 17"/>
          <p:cNvCxnSpPr/>
          <p:nvPr/>
        </p:nvCxnSpPr>
        <p:spPr>
          <a:xfrm>
            <a:off x="127000" y="1268413"/>
            <a:ext cx="9505950" cy="0"/>
          </a:xfrm>
          <a:prstGeom prst="line">
            <a:avLst/>
          </a:prstGeom>
          <a:ln w="19050">
            <a:solidFill>
              <a:srgbClr val="E55B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4" name="文本框 9" descr="7b0a202020202262756c6c6574223a20227b5c2263617465676f727949645c223a31303030352c5c2274656d706c61746549645c223a32303233313535397d220a7d0a"/>
          <p:cNvSpPr txBox="1"/>
          <p:nvPr/>
        </p:nvSpPr>
        <p:spPr>
          <a:xfrm>
            <a:off x="271145" y="1436370"/>
            <a:ext cx="7703185" cy="190754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pPr algn="just">
              <a:lnSpc>
                <a:spcPct val="130000"/>
              </a:lnSpc>
              <a:buBlip>
                <a:blip r:embed="rId1"/>
              </a:buBlip>
            </a:pP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Calibri" panose="020F0502020204030204" charset="0"/>
              </a:rPr>
              <a:t>  The helmets are customized for special defense purpose for African 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Calibri" panose="020F0502020204030204" charset="0"/>
              </a:rPr>
              <a:t>market.  </a:t>
            </a:r>
            <a:endParaRPr lang="en-US" altLang="zh-CN" sz="1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Calibri" panose="020F0502020204030204" charset="0"/>
            </a:endParaRPr>
          </a:p>
          <a:p>
            <a:pPr algn="just">
              <a:lnSpc>
                <a:spcPct val="130000"/>
              </a:lnSpc>
              <a:buBlip>
                <a:blip r:embed="rId1"/>
              </a:buBlip>
            </a:pP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Calibri" panose="020F0502020204030204" charset="0"/>
              </a:rPr>
              <a:t>  Can be added rails / shroud / Velcro to be tactical helmet.</a:t>
            </a:r>
            <a:endParaRPr lang="en-US" altLang="zh-CN" sz="1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Calibri" panose="020F0502020204030204" charset="0"/>
            </a:endParaRPr>
          </a:p>
          <a:p>
            <a:pPr algn="just">
              <a:lnSpc>
                <a:spcPct val="130000"/>
              </a:lnSpc>
              <a:buBlip>
                <a:blip r:embed="rId1"/>
              </a:buBlip>
            </a:pP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Calibri" panose="020F0502020204030204" charset="0"/>
              </a:rPr>
              <a:t>  Customize:(Additional charge, please consult for details）</a:t>
            </a:r>
            <a:endParaRPr lang="en-US" altLang="zh-CN" sz="1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Calibri" panose="020F0502020204030204" charset="0"/>
            </a:endParaRPr>
          </a:p>
          <a:p>
            <a:pPr algn="just">
              <a:lnSpc>
                <a:spcPct val="130000"/>
              </a:lnSpc>
              <a:buBlip>
                <a:blip r:embed="rId1"/>
              </a:buBlip>
            </a:pP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Calibri" panose="020F0502020204030204" charset="0"/>
              </a:rPr>
              <a:t>  Outer cover can bee added （For details, please consult）</a:t>
            </a:r>
            <a:endParaRPr lang="en-US" altLang="zh-CN" sz="1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Calibri" panose="020F0502020204030204" charset="0"/>
            </a:endParaRPr>
          </a:p>
        </p:txBody>
      </p:sp>
      <p:sp>
        <p:nvSpPr>
          <p:cNvPr id="15369" name="文本框 2"/>
          <p:cNvSpPr txBox="1"/>
          <p:nvPr>
            <p:custDataLst>
              <p:tags r:id="rId2"/>
            </p:custDataLst>
          </p:nvPr>
        </p:nvSpPr>
        <p:spPr>
          <a:xfrm>
            <a:off x="558483" y="3544570"/>
            <a:ext cx="5151437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b="1">
                <a:solidFill>
                  <a:srgbClr val="E55B0E"/>
                </a:solidFill>
                <a:latin typeface="Times New Roman" panose="02020603050405020304" charset="0"/>
                <a:ea typeface="宋体" panose="02010600030101010101" pitchFamily="2" charset="-122"/>
              </a:rPr>
              <a:t>Test Certification</a:t>
            </a:r>
            <a:endParaRPr lang="en-US" altLang="zh-CN" b="1">
              <a:solidFill>
                <a:srgbClr val="E55B0E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4" name="流程图: 库存数据 3"/>
          <p:cNvSpPr/>
          <p:nvPr>
            <p:custDataLst>
              <p:tags r:id="rId3"/>
            </p:custDataLst>
          </p:nvPr>
        </p:nvSpPr>
        <p:spPr>
          <a:xfrm>
            <a:off x="254000" y="3619500"/>
            <a:ext cx="360363" cy="215900"/>
          </a:xfrm>
          <a:prstGeom prst="flowChartOnlineStorage">
            <a:avLst/>
          </a:prstGeom>
          <a:solidFill>
            <a:srgbClr val="E55B0E"/>
          </a:solidFill>
          <a:ln w="12700" cmpd="sng">
            <a:solidFill>
              <a:srgbClr val="0E212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cxnSp>
        <p:nvCxnSpPr>
          <p:cNvPr id="6" name="直接连接符 5"/>
          <p:cNvCxnSpPr/>
          <p:nvPr>
            <p:custDataLst>
              <p:tags r:id="rId4"/>
            </p:custDataLst>
          </p:nvPr>
        </p:nvCxnSpPr>
        <p:spPr>
          <a:xfrm>
            <a:off x="254000" y="3906838"/>
            <a:ext cx="9505950" cy="0"/>
          </a:xfrm>
          <a:prstGeom prst="line">
            <a:avLst/>
          </a:prstGeom>
          <a:ln w="19050">
            <a:solidFill>
              <a:srgbClr val="E55B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 descr="7b0a202020202262756c6c6574223a20227b5c2263617465676f727949645c223a31303030352c5c2274656d706c61746549645c223a32303233313535397d220a7d0a"/>
          <p:cNvSpPr txBox="1"/>
          <p:nvPr>
            <p:custDataLst>
              <p:tags r:id="rId5"/>
            </p:custDataLst>
          </p:nvPr>
        </p:nvSpPr>
        <p:spPr>
          <a:xfrm>
            <a:off x="376555" y="4077335"/>
            <a:ext cx="93014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buBlip>
                <a:blip r:embed="rId1"/>
              </a:buBlip>
            </a:pPr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zh-CN" altLang="en-US" sz="1400" b="1">
                <a:latin typeface="Times New Roman" panose="02020603050405020304" charset="0"/>
                <a:cs typeface="Times New Roman" panose="02020603050405020304" charset="0"/>
              </a:rPr>
              <a:t>China Test Agency</a:t>
            </a:r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  <a:p>
            <a:pPr lvl="1" algn="just"/>
            <a:r>
              <a:rPr lang="en-US" altLang="zh-CN" sz="1400">
                <a:latin typeface="Times New Roman" panose="02020603050405020304" charset="0"/>
                <a:cs typeface="Times New Roman" panose="02020603050405020304" charset="0"/>
              </a:rPr>
              <a:t>* BULLETPROOF MATERIAL TESTING CENTER OF ZHEJIANG RED FLAG MACHINERY CO., LTD</a:t>
            </a:r>
            <a:endParaRPr lang="en-US" altLang="zh-CN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矩形 8"/>
          <p:cNvSpPr/>
          <p:nvPr>
            <p:custDataLst>
              <p:tags r:id="rId6"/>
            </p:custDataLst>
          </p:nvPr>
        </p:nvSpPr>
        <p:spPr>
          <a:xfrm>
            <a:off x="-15875" y="0"/>
            <a:ext cx="9925050" cy="642938"/>
          </a:xfrm>
          <a:prstGeom prst="rect">
            <a:avLst/>
          </a:prstGeom>
          <a:solidFill>
            <a:srgbClr val="0E212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7176" name="文本框 7"/>
          <p:cNvSpPr txBox="1"/>
          <p:nvPr>
            <p:custDataLst>
              <p:tags r:id="rId7"/>
            </p:custDataLst>
          </p:nvPr>
        </p:nvSpPr>
        <p:spPr>
          <a:xfrm>
            <a:off x="8624888" y="79375"/>
            <a:ext cx="1103312" cy="425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pPr algn="r"/>
            <a:r>
              <a:rPr lang="en-US" altLang="zh-CN" sz="1400" b="1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sym typeface="宋体" panose="02010600030101010101" pitchFamily="2" charset="-122"/>
              </a:rPr>
              <a:t>HELMET</a:t>
            </a:r>
            <a:r>
              <a:rPr lang="en-US" altLang="zh-CN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 </a:t>
            </a: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0" y="0"/>
            <a:ext cx="3778885" cy="768985"/>
            <a:chOff x="0" y="0"/>
            <a:chExt cx="5951" cy="1211"/>
          </a:xfrm>
        </p:grpSpPr>
        <p:sp>
          <p:nvSpPr>
            <p:cNvPr id="12" name="文本框 11"/>
            <p:cNvSpPr txBox="1"/>
            <p:nvPr>
              <p:custDataLst>
                <p:tags r:id="rId8"/>
              </p:custDataLst>
            </p:nvPr>
          </p:nvSpPr>
          <p:spPr>
            <a:xfrm>
              <a:off x="0" y="157"/>
              <a:ext cx="5951" cy="74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en-US" altLang="zh-CN" sz="2800" i="1" kern="1300" spc="100">
                  <a:solidFill>
                    <a:schemeClr val="bg2">
                      <a:lumMod val="20000"/>
                      <a:lumOff val="80000"/>
                    </a:schemeClr>
                  </a:solidFill>
                  <a:uFillTx/>
                  <a:latin typeface="汉仪铸字苏打黑简" panose="00020600040101010101" charset="-122"/>
                  <a:ea typeface="汉仪铸字苏打黑简" panose="00020600040101010101" charset="-122"/>
                  <a:cs typeface="Impact" panose="020B0806030902050204" charset="0"/>
                  <a:sym typeface="宋体" panose="02010600030101010101" pitchFamily="2" charset="-122"/>
                </a:rPr>
                <a:t>LION      ARMOR</a:t>
              </a:r>
              <a:r>
                <a:rPr lang="en-US" altLang="zh-CN" sz="2400" i="1" kern="1300" spc="10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汉仪铸字苏打黑简" panose="00020600040101010101" charset="-122"/>
                  <a:ea typeface="汉仪铸字苏打黑简" panose="00020600040101010101" charset="-122"/>
                  <a:cs typeface="Impact" panose="020B0806030902050204" charset="0"/>
                  <a:sym typeface="宋体" panose="02010600030101010101" pitchFamily="2" charset="-122"/>
                </a:rPr>
                <a:t> </a:t>
              </a:r>
              <a:endParaRPr lang="en-US" altLang="zh-CN" sz="2400" i="1" kern="1300" spc="10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铸字苏打黑简" panose="00020600040101010101" charset="-122"/>
                <a:ea typeface="汉仪铸字苏打黑简" panose="00020600040101010101" charset="-122"/>
                <a:cs typeface="Impact" panose="020B0806030902050204" charset="0"/>
                <a:sym typeface="宋体" panose="02010600030101010101" pitchFamily="2" charset="-122"/>
              </a:endParaRPr>
            </a:p>
          </p:txBody>
        </p:sp>
        <p:pic>
          <p:nvPicPr>
            <p:cNvPr id="13" name="图片 12" descr="狮子香港-白字 - 小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900" y="0"/>
              <a:ext cx="853" cy="121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4100" name="文本框 2"/>
          <p:cNvSpPr txBox="1"/>
          <p:nvPr/>
        </p:nvSpPr>
        <p:spPr>
          <a:xfrm>
            <a:off x="5749925" y="38100"/>
            <a:ext cx="1528763" cy="1746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p>
            <a:pPr algn="r"/>
            <a:endParaRPr lang="en-US" altLang="zh-CN" sz="960" b="1" noProof="1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7" name="五边形 6" descr="1" title="1"/>
          <p:cNvSpPr/>
          <p:nvPr/>
        </p:nvSpPr>
        <p:spPr>
          <a:xfrm rot="10800000">
            <a:off x="9561513" y="6526213"/>
            <a:ext cx="330200" cy="17145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00" strike="noStrike" noProof="1"/>
          </a:p>
        </p:txBody>
      </p:sp>
      <p:sp>
        <p:nvSpPr>
          <p:cNvPr id="5125" name="文本框 8"/>
          <p:cNvSpPr txBox="1"/>
          <p:nvPr/>
        </p:nvSpPr>
        <p:spPr>
          <a:xfrm>
            <a:off x="9632950" y="6526213"/>
            <a:ext cx="258763" cy="1524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pPr algn="ctr"/>
            <a:r>
              <a:rPr lang="en-US" altLang="zh-CN" sz="970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8</a:t>
            </a:r>
            <a:endParaRPr lang="en-US" altLang="zh-CN" sz="970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28" name="文本框 1"/>
          <p:cNvSpPr txBox="1"/>
          <p:nvPr/>
        </p:nvSpPr>
        <p:spPr>
          <a:xfrm>
            <a:off x="4059238" y="671513"/>
            <a:ext cx="3036888" cy="2047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endParaRPr lang="en-US" altLang="zh-CN" sz="970" b="1" noProof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5369" name="文本框 2"/>
          <p:cNvSpPr txBox="1"/>
          <p:nvPr/>
        </p:nvSpPr>
        <p:spPr>
          <a:xfrm>
            <a:off x="376238" y="911225"/>
            <a:ext cx="5151437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b="1">
                <a:solidFill>
                  <a:srgbClr val="E55B0E"/>
                </a:solidFill>
                <a:latin typeface="Times New Roman" panose="02020603050405020304" charset="0"/>
                <a:ea typeface="宋体" panose="02010600030101010101" pitchFamily="2" charset="-122"/>
              </a:rPr>
              <a:t> Photos of production </a:t>
            </a:r>
            <a:endParaRPr lang="en-US" altLang="zh-CN" b="1">
              <a:solidFill>
                <a:srgbClr val="E55B0E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7" name="流程图: 库存数据 16"/>
          <p:cNvSpPr/>
          <p:nvPr/>
        </p:nvSpPr>
        <p:spPr>
          <a:xfrm>
            <a:off x="127000" y="981075"/>
            <a:ext cx="360363" cy="215900"/>
          </a:xfrm>
          <a:prstGeom prst="flowChartOnlineStorage">
            <a:avLst/>
          </a:prstGeom>
          <a:solidFill>
            <a:srgbClr val="E55B0E"/>
          </a:solidFill>
          <a:ln w="12700" cmpd="sng">
            <a:solidFill>
              <a:srgbClr val="0E212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cxnSp>
        <p:nvCxnSpPr>
          <p:cNvPr id="18" name="直接连接符 17"/>
          <p:cNvCxnSpPr/>
          <p:nvPr/>
        </p:nvCxnSpPr>
        <p:spPr>
          <a:xfrm>
            <a:off x="127000" y="1268413"/>
            <a:ext cx="9505950" cy="0"/>
          </a:xfrm>
          <a:prstGeom prst="line">
            <a:avLst/>
          </a:prstGeom>
          <a:ln w="19050">
            <a:solidFill>
              <a:srgbClr val="E55B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2" name="文本框 9"/>
          <p:cNvSpPr txBox="1"/>
          <p:nvPr/>
        </p:nvSpPr>
        <p:spPr>
          <a:xfrm>
            <a:off x="252413" y="1409700"/>
            <a:ext cx="8804275" cy="4191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pPr algn="just">
              <a:lnSpc>
                <a:spcPct val="130000"/>
              </a:lnSpc>
            </a:pPr>
            <a:r>
              <a:rPr lang="en-US" altLang="zh-CN" sz="1400" b="1" u="sng" dirty="0">
                <a:solidFill>
                  <a:srgbClr val="E55B0E"/>
                </a:solidFill>
                <a:latin typeface="Times New Roman" panose="02020603050405020304" charset="0"/>
                <a:ea typeface="宋体" panose="02010600030101010101" pitchFamily="2" charset="-122"/>
                <a:sym typeface="Calibri" panose="020F0502020204030204" charset="0"/>
              </a:rPr>
              <a:t> </a:t>
            </a:r>
            <a:endParaRPr lang="en-US" altLang="zh-CN" sz="1400" b="1" u="sng" dirty="0">
              <a:solidFill>
                <a:srgbClr val="E55B0E"/>
              </a:solidFill>
              <a:latin typeface="Times New Roman" panose="02020603050405020304" charset="0"/>
              <a:ea typeface="宋体" panose="02010600030101010101" pitchFamily="2" charset="-122"/>
              <a:sym typeface="Calibri" panose="020F0502020204030204" charset="0"/>
            </a:endParaRPr>
          </a:p>
          <a:p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aphicFrame>
        <p:nvGraphicFramePr>
          <p:cNvPr id="8" name="表格 7"/>
          <p:cNvGraphicFramePr/>
          <p:nvPr>
            <p:custDataLst>
              <p:tags r:id="rId1"/>
            </p:custDataLst>
          </p:nvPr>
        </p:nvGraphicFramePr>
        <p:xfrm>
          <a:off x="859155" y="8067675"/>
          <a:ext cx="4787900" cy="1762125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539750"/>
                <a:gridCol w="2043430"/>
                <a:gridCol w="1281430"/>
                <a:gridCol w="923290"/>
              </a:tblGrid>
              <a:tr h="49847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en-US" sz="1100">
                          <a:latin typeface="Times New Roman" panose="02020603050405020304" charset="0"/>
                          <a:cs typeface="Times New Roman" panose="02020603050405020304" charset="0"/>
                        </a:rPr>
                        <a:t>Serial</a:t>
                      </a:r>
                      <a:endParaRPr lang="en-US" altLang="en-US" sz="11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5080" marT="5080" marB="0" vert="horz"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en-US" sz="1100">
                          <a:latin typeface="Times New Roman" panose="02020603050405020304" charset="0"/>
                          <a:cs typeface="Times New Roman" panose="02020603050405020304" charset="0"/>
                        </a:rPr>
                        <a:t>Packing Method</a:t>
                      </a:r>
                      <a:endParaRPr lang="en-US" altLang="en-US" sz="11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5080" marT="5080" marB="0" vert="horz"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latin typeface="Times New Roman" panose="02020603050405020304" charset="0"/>
                          <a:cs typeface="Times New Roman" panose="02020603050405020304" charset="0"/>
                        </a:rPr>
                        <a:t>CTN Size </a:t>
                      </a:r>
                      <a:endParaRPr lang="en-US" sz="11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Times New Roman" panose="02020603050405020304" charset="0"/>
                          <a:cs typeface="Times New Roman" panose="02020603050405020304" charset="0"/>
                        </a:rPr>
                        <a:t>（</a:t>
                      </a:r>
                      <a:r>
                        <a:rPr lang="en-US" sz="1100">
                          <a:latin typeface="Times New Roman" panose="02020603050405020304" charset="0"/>
                          <a:cs typeface="Times New Roman" panose="02020603050405020304" charset="0"/>
                        </a:rPr>
                        <a:t>mm</a:t>
                      </a:r>
                      <a:r>
                        <a:rPr lang="zh-CN" altLang="en-US" sz="1100">
                          <a:latin typeface="Times New Roman" panose="02020603050405020304" charset="0"/>
                          <a:cs typeface="Times New Roman" panose="02020603050405020304" charset="0"/>
                        </a:rPr>
                        <a:t>）</a:t>
                      </a:r>
                      <a:endParaRPr lang="zh-CN" altLang="en-US" sz="11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5080" marT="5080" marB="0" vert="horz"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en-US" sz="1100">
                          <a:latin typeface="Times New Roman" panose="02020603050405020304" charset="0"/>
                          <a:cs typeface="Times New Roman" panose="02020603050405020304" charset="0"/>
                        </a:rPr>
                        <a:t>Gross weight</a:t>
                      </a:r>
                      <a:endParaRPr lang="en-US" altLang="en-US" sz="11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en-US" sz="1100">
                          <a:latin typeface="Times New Roman" panose="02020603050405020304" charset="0"/>
                          <a:cs typeface="Times New Roman" panose="02020603050405020304" charset="0"/>
                        </a:rPr>
                        <a:t>( kg)</a:t>
                      </a:r>
                      <a:endParaRPr lang="en-US" altLang="en-US" sz="11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5080" marT="5080" marB="0" vert="horz" anchor="ctr"/>
                </a:tc>
              </a:tr>
              <a:tr h="24257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5080" marT="5080" marB="0" vert="horz"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1pcs/CTN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5080" marT="5080" marB="0" vert="horz"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300*270*200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5080" marT="5080" marB="0" vert="horz"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1.8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5080" marT="5080" marB="0" vert="horz" anchor="ctr"/>
                </a:tc>
              </a:tr>
              <a:tr h="3403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5080" marT="5080" marB="0" vert="horz"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Each helmet packed alone, 5pcs/CTN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5080" marR="5080" marT="5080" marB="0" vert="horz"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660*540*330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5080" marT="5080" marB="0" vert="horz"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11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5080" marT="5080" marB="0" vert="horz" anchor="ctr"/>
                </a:tc>
              </a:tr>
              <a:tr h="3352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3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5080" marR="5080" marT="5080" marB="0" vert="horz"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Helmet packed together, 5pcs/CTN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5080" marR="5080" marT="5080" marB="0" vert="horz"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660*280*305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5080" marT="5080" marB="0" vert="horz"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10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5080" marR="5080" marT="5080" marB="0" vert="horz" anchor="ctr"/>
                </a:tc>
              </a:tr>
              <a:tr h="3403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4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5080" marR="5080" marT="5080" marB="0" vert="horz"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Helmet packed togther, </a:t>
                      </a:r>
                      <a:endParaRPr lang="en-US" sz="11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en-US" sz="11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10pcs/CTN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5080" marR="5080" marT="5080" marB="0" vert="horz"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660*550*330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5080" marT="5080" marB="0" vert="horz"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16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5080" marT="5080" marB="0" vert="horz" anchor="ctr"/>
                </a:tc>
              </a:tr>
            </a:tbl>
          </a:graphicData>
        </a:graphic>
      </p:graphicFrame>
      <p:graphicFrame>
        <p:nvGraphicFramePr>
          <p:cNvPr id="10" name="表格 9"/>
          <p:cNvGraphicFramePr/>
          <p:nvPr>
            <p:custDataLst>
              <p:tags r:id="rId2"/>
            </p:custDataLst>
          </p:nvPr>
        </p:nvGraphicFramePr>
        <p:xfrm>
          <a:off x="426720" y="8057515"/>
          <a:ext cx="5220335" cy="1772285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588645"/>
                <a:gridCol w="2227580"/>
                <a:gridCol w="1397635"/>
                <a:gridCol w="1006475"/>
              </a:tblGrid>
              <a:tr h="50165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en-US" sz="1100">
                          <a:latin typeface="Times New Roman" panose="02020603050405020304" charset="0"/>
                          <a:cs typeface="Times New Roman" panose="02020603050405020304" charset="0"/>
                        </a:rPr>
                        <a:t>Serial</a:t>
                      </a:r>
                      <a:endParaRPr lang="en-US" altLang="en-US" sz="11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5080" marT="5080" marB="0" vert="horz"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en-US" sz="1100">
                          <a:latin typeface="Times New Roman" panose="02020603050405020304" charset="0"/>
                          <a:cs typeface="Times New Roman" panose="02020603050405020304" charset="0"/>
                        </a:rPr>
                        <a:t>Packing Method</a:t>
                      </a:r>
                      <a:endParaRPr lang="en-US" altLang="en-US" sz="11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5080" marT="5080" marB="0" vert="horz"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latin typeface="Times New Roman" panose="02020603050405020304" charset="0"/>
                          <a:cs typeface="Times New Roman" panose="02020603050405020304" charset="0"/>
                        </a:rPr>
                        <a:t>CTN Size </a:t>
                      </a:r>
                      <a:endParaRPr lang="en-US" sz="11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Times New Roman" panose="02020603050405020304" charset="0"/>
                          <a:cs typeface="Times New Roman" panose="02020603050405020304" charset="0"/>
                        </a:rPr>
                        <a:t>（</a:t>
                      </a:r>
                      <a:r>
                        <a:rPr lang="en-US" sz="1100">
                          <a:latin typeface="Times New Roman" panose="02020603050405020304" charset="0"/>
                          <a:cs typeface="Times New Roman" panose="02020603050405020304" charset="0"/>
                        </a:rPr>
                        <a:t>mm</a:t>
                      </a:r>
                      <a:r>
                        <a:rPr lang="zh-CN" altLang="en-US" sz="1100">
                          <a:latin typeface="Times New Roman" panose="02020603050405020304" charset="0"/>
                          <a:cs typeface="Times New Roman" panose="02020603050405020304" charset="0"/>
                        </a:rPr>
                        <a:t>）</a:t>
                      </a:r>
                      <a:endParaRPr lang="zh-CN" altLang="en-US" sz="11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5080" marT="5080" marB="0" vert="horz"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en-US" sz="1100">
                          <a:latin typeface="Times New Roman" panose="02020603050405020304" charset="0"/>
                          <a:cs typeface="Times New Roman" panose="02020603050405020304" charset="0"/>
                        </a:rPr>
                        <a:t>Gross weight</a:t>
                      </a:r>
                      <a:endParaRPr lang="en-US" altLang="en-US" sz="11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en-US" sz="1100">
                          <a:latin typeface="Times New Roman" panose="02020603050405020304" charset="0"/>
                          <a:cs typeface="Times New Roman" panose="02020603050405020304" charset="0"/>
                        </a:rPr>
                        <a:t>( kg)</a:t>
                      </a:r>
                      <a:endParaRPr lang="en-US" altLang="en-US" sz="11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5080" marT="5080" marB="0" vert="horz" anchor="ctr"/>
                </a:tc>
              </a:tr>
              <a:tr h="2438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5080" marT="5080" marB="0" vert="horz"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1pcs/CTN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5080" marT="5080" marB="0" vert="horz"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300*270*200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5080" marT="5080" marB="0" vert="horz"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1.8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5080" marT="5080" marB="0" vert="horz" anchor="ctr"/>
                </a:tc>
              </a:tr>
              <a:tr h="3422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5080" marT="5080" marB="0" vert="horz"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Each helmet packed alone, 5pcs/CTN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5080" marR="5080" marT="5080" marB="0" vert="horz"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660*540*330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5080" marT="5080" marB="0" vert="horz"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11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5080" marT="5080" marB="0" vert="horz" anchor="ctr"/>
                </a:tc>
              </a:tr>
              <a:tr h="3422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3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5080" marR="5080" marT="5080" marB="0" vert="horz"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Helmet packed together, 5pcs/CTN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5080" marR="5080" marT="5080" marB="0" vert="horz"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660*280*305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5080" marT="5080" marB="0" vert="horz"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10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5080" marR="5080" marT="5080" marB="0" vert="horz" anchor="ctr"/>
                </a:tc>
              </a:tr>
              <a:tr h="3422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4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5080" marR="5080" marT="5080" marB="0" vert="horz"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Helmet packed togther, </a:t>
                      </a:r>
                      <a:endParaRPr lang="en-US" sz="11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en-US" sz="11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10pcs/CTN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5080" marR="5080" marT="5080" marB="0" vert="horz"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660*550*330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5080" marT="5080" marB="0" vert="horz"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16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5080" marT="5080" marB="0" vert="horz" anchor="ctr"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3"/>
            </p:custDataLst>
          </p:nvPr>
        </p:nvGraphicFramePr>
        <p:xfrm>
          <a:off x="553720" y="8184515"/>
          <a:ext cx="5220335" cy="1772285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588645"/>
                <a:gridCol w="2227580"/>
                <a:gridCol w="1397635"/>
                <a:gridCol w="1006475"/>
              </a:tblGrid>
              <a:tr h="50165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en-US" sz="1100">
                          <a:latin typeface="Times New Roman" panose="02020603050405020304" charset="0"/>
                          <a:cs typeface="Times New Roman" panose="02020603050405020304" charset="0"/>
                        </a:rPr>
                        <a:t>Serial</a:t>
                      </a:r>
                      <a:endParaRPr lang="en-US" altLang="en-US" sz="11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5080" marT="5080" marB="0" vert="horz"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en-US" sz="1100">
                          <a:latin typeface="Times New Roman" panose="02020603050405020304" charset="0"/>
                          <a:cs typeface="Times New Roman" panose="02020603050405020304" charset="0"/>
                        </a:rPr>
                        <a:t>Packing Method</a:t>
                      </a:r>
                      <a:endParaRPr lang="en-US" altLang="en-US" sz="11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5080" marT="5080" marB="0" vert="horz"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latin typeface="Times New Roman" panose="02020603050405020304" charset="0"/>
                          <a:cs typeface="Times New Roman" panose="02020603050405020304" charset="0"/>
                        </a:rPr>
                        <a:t>CTN Size </a:t>
                      </a:r>
                      <a:endParaRPr lang="en-US" sz="11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Times New Roman" panose="02020603050405020304" charset="0"/>
                          <a:cs typeface="Times New Roman" panose="02020603050405020304" charset="0"/>
                        </a:rPr>
                        <a:t>（</a:t>
                      </a:r>
                      <a:r>
                        <a:rPr lang="en-US" sz="1100">
                          <a:latin typeface="Times New Roman" panose="02020603050405020304" charset="0"/>
                          <a:cs typeface="Times New Roman" panose="02020603050405020304" charset="0"/>
                        </a:rPr>
                        <a:t>mm</a:t>
                      </a:r>
                      <a:r>
                        <a:rPr lang="zh-CN" altLang="en-US" sz="1100">
                          <a:latin typeface="Times New Roman" panose="02020603050405020304" charset="0"/>
                          <a:cs typeface="Times New Roman" panose="02020603050405020304" charset="0"/>
                        </a:rPr>
                        <a:t>）</a:t>
                      </a:r>
                      <a:endParaRPr lang="zh-CN" altLang="en-US" sz="11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5080" marT="5080" marB="0" vert="horz"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en-US" sz="1100">
                          <a:latin typeface="Times New Roman" panose="02020603050405020304" charset="0"/>
                          <a:cs typeface="Times New Roman" panose="02020603050405020304" charset="0"/>
                        </a:rPr>
                        <a:t>Gross weight</a:t>
                      </a:r>
                      <a:endParaRPr lang="en-US" altLang="en-US" sz="11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en-US" sz="1100">
                          <a:latin typeface="Times New Roman" panose="02020603050405020304" charset="0"/>
                          <a:cs typeface="Times New Roman" panose="02020603050405020304" charset="0"/>
                        </a:rPr>
                        <a:t>( kg)</a:t>
                      </a:r>
                      <a:endParaRPr lang="en-US" altLang="en-US" sz="11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5080" marT="5080" marB="0" vert="horz" anchor="ctr"/>
                </a:tc>
              </a:tr>
              <a:tr h="2438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5080" marT="5080" marB="0" vert="horz"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1pcs/CTN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5080" marT="5080" marB="0" vert="horz"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300*270*200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5080" marT="5080" marB="0" vert="horz"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1.8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5080" marT="5080" marB="0" vert="horz" anchor="ctr"/>
                </a:tc>
              </a:tr>
              <a:tr h="3422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5080" marT="5080" marB="0" vert="horz"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Each helmet packed alone, 5pcs/CTN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5080" marR="5080" marT="5080" marB="0" vert="horz"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660*540*330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5080" marT="5080" marB="0" vert="horz"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11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5080" marT="5080" marB="0" vert="horz" anchor="ctr"/>
                </a:tc>
              </a:tr>
              <a:tr h="3422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3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5080" marR="5080" marT="5080" marB="0" vert="horz"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Helmet packed together, 5pcs/CTN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5080" marR="5080" marT="5080" marB="0" vert="horz"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660*280*305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5080" marT="5080" marB="0" vert="horz"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10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5080" marR="5080" marT="5080" marB="0" vert="horz" anchor="ctr"/>
                </a:tc>
              </a:tr>
              <a:tr h="3422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4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5080" marR="5080" marT="5080" marB="0" vert="horz"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Helmet packed togther, </a:t>
                      </a:r>
                      <a:endParaRPr lang="en-US" sz="11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en-US" sz="11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10pcs/CTN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5080" marR="5080" marT="5080" marB="0" vert="horz"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660*550*330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5080" marT="5080" marB="0" vert="horz"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16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5080" marT="5080" marB="0" vert="horz" anchor="ctr"/>
                </a:tc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1145" y="2041525"/>
            <a:ext cx="3226184" cy="3240000"/>
          </a:xfrm>
          <a:prstGeom prst="roundRect">
            <a:avLst/>
          </a:prstGeom>
          <a:ln>
            <a:noFill/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799840" y="1958975"/>
            <a:ext cx="5757662" cy="3240000"/>
          </a:xfrm>
          <a:prstGeom prst="roundRect">
            <a:avLst/>
          </a:prstGeom>
          <a:ln>
            <a:noFill/>
          </a:ln>
        </p:spPr>
      </p:pic>
      <p:sp>
        <p:nvSpPr>
          <p:cNvPr id="3" name="文本框 2"/>
          <p:cNvSpPr txBox="1"/>
          <p:nvPr>
            <p:custDataLst>
              <p:tags r:id="rId8"/>
            </p:custDataLst>
          </p:nvPr>
        </p:nvSpPr>
        <p:spPr>
          <a:xfrm>
            <a:off x="553720" y="5661025"/>
            <a:ext cx="59455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Product storage: room temperature, dry place.</a:t>
            </a:r>
            <a:endParaRPr lang="zh-CN" altLang="en-US" sz="1400">
              <a:solidFill>
                <a:schemeClr val="bg1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lang="en-US" altLang="zh-CN" sz="1400">
              <a:solidFill>
                <a:schemeClr val="bg1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9"/>
            </p:custDataLst>
          </p:nvPr>
        </p:nvSpPr>
        <p:spPr>
          <a:xfrm>
            <a:off x="-15875" y="0"/>
            <a:ext cx="9925050" cy="642938"/>
          </a:xfrm>
          <a:prstGeom prst="rect">
            <a:avLst/>
          </a:prstGeom>
          <a:solidFill>
            <a:srgbClr val="0E212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7176" name="文本框 7"/>
          <p:cNvSpPr txBox="1"/>
          <p:nvPr>
            <p:custDataLst>
              <p:tags r:id="rId10"/>
            </p:custDataLst>
          </p:nvPr>
        </p:nvSpPr>
        <p:spPr>
          <a:xfrm>
            <a:off x="8624888" y="79375"/>
            <a:ext cx="1103312" cy="425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pPr algn="r"/>
            <a:r>
              <a:rPr lang="en-US" altLang="zh-CN" sz="1400" b="1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sym typeface="宋体" panose="02010600030101010101" pitchFamily="2" charset="-122"/>
              </a:rPr>
              <a:t>HELMET</a:t>
            </a:r>
            <a:r>
              <a:rPr lang="en-US" altLang="zh-CN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 </a:t>
            </a: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0" y="0"/>
            <a:ext cx="3778885" cy="768985"/>
            <a:chOff x="0" y="0"/>
            <a:chExt cx="5951" cy="1211"/>
          </a:xfrm>
        </p:grpSpPr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0" y="157"/>
              <a:ext cx="5951" cy="74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en-US" altLang="zh-CN" sz="2800" i="1" kern="1300" spc="100">
                  <a:solidFill>
                    <a:schemeClr val="bg2">
                      <a:lumMod val="20000"/>
                      <a:lumOff val="80000"/>
                    </a:schemeClr>
                  </a:solidFill>
                  <a:uFillTx/>
                  <a:latin typeface="汉仪铸字苏打黑简" panose="00020600040101010101" charset="-122"/>
                  <a:ea typeface="汉仪铸字苏打黑简" panose="00020600040101010101" charset="-122"/>
                  <a:cs typeface="Impact" panose="020B0806030902050204" charset="0"/>
                  <a:sym typeface="宋体" panose="02010600030101010101" pitchFamily="2" charset="-122"/>
                </a:rPr>
                <a:t>LION      ARMOR</a:t>
              </a:r>
              <a:r>
                <a:rPr lang="en-US" altLang="zh-CN" sz="2400" i="1" kern="1300" spc="10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汉仪铸字苏打黑简" panose="00020600040101010101" charset="-122"/>
                  <a:ea typeface="汉仪铸字苏打黑简" panose="00020600040101010101" charset="-122"/>
                  <a:cs typeface="Impact" panose="020B0806030902050204" charset="0"/>
                  <a:sym typeface="宋体" panose="02010600030101010101" pitchFamily="2" charset="-122"/>
                </a:rPr>
                <a:t> </a:t>
              </a:r>
              <a:endParaRPr lang="en-US" altLang="zh-CN" sz="2400" i="1" kern="1300" spc="10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铸字苏打黑简" panose="00020600040101010101" charset="-122"/>
                <a:ea typeface="汉仪铸字苏打黑简" panose="00020600040101010101" charset="-122"/>
                <a:cs typeface="Impact" panose="020B0806030902050204" charset="0"/>
                <a:sym typeface="宋体" panose="02010600030101010101" pitchFamily="2" charset="-122"/>
              </a:endParaRPr>
            </a:p>
          </p:txBody>
        </p:sp>
        <p:pic>
          <p:nvPicPr>
            <p:cNvPr id="13" name="图片 12" descr="狮子香港-白字 - 小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1900" y="0"/>
              <a:ext cx="853" cy="121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4100" name="文本框 2"/>
          <p:cNvSpPr txBox="1"/>
          <p:nvPr/>
        </p:nvSpPr>
        <p:spPr>
          <a:xfrm>
            <a:off x="5749925" y="38100"/>
            <a:ext cx="1528763" cy="1746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p>
            <a:pPr algn="r"/>
            <a:endParaRPr lang="en-US" altLang="zh-CN" sz="960" b="1" noProof="1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7" name="五边形 6" descr="1" title="1"/>
          <p:cNvSpPr/>
          <p:nvPr/>
        </p:nvSpPr>
        <p:spPr>
          <a:xfrm rot="10800000">
            <a:off x="9561513" y="6526213"/>
            <a:ext cx="330200" cy="17145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00" strike="noStrike" noProof="1"/>
          </a:p>
        </p:txBody>
      </p:sp>
      <p:sp>
        <p:nvSpPr>
          <p:cNvPr id="5125" name="文本框 8"/>
          <p:cNvSpPr txBox="1"/>
          <p:nvPr/>
        </p:nvSpPr>
        <p:spPr>
          <a:xfrm>
            <a:off x="9632950" y="6526213"/>
            <a:ext cx="258763" cy="1524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pPr algn="ctr"/>
            <a:r>
              <a:rPr lang="en-US" altLang="zh-CN" sz="970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9</a:t>
            </a:r>
            <a:endParaRPr lang="en-US" altLang="zh-CN" sz="970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28" name="文本框 1"/>
          <p:cNvSpPr txBox="1"/>
          <p:nvPr/>
        </p:nvSpPr>
        <p:spPr>
          <a:xfrm>
            <a:off x="4059238" y="671513"/>
            <a:ext cx="3036888" cy="2047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endParaRPr lang="en-US" altLang="zh-CN" sz="970" b="1" noProof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-15875" y="0"/>
            <a:ext cx="9925050" cy="642938"/>
          </a:xfrm>
          <a:prstGeom prst="rect">
            <a:avLst/>
          </a:prstGeom>
          <a:solidFill>
            <a:srgbClr val="0E212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17416" name="文本框 7"/>
          <p:cNvSpPr txBox="1"/>
          <p:nvPr/>
        </p:nvSpPr>
        <p:spPr>
          <a:xfrm>
            <a:off x="8624888" y="79375"/>
            <a:ext cx="1103312" cy="425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pPr algn="r"/>
            <a:r>
              <a:rPr lang="en-US" altLang="zh-CN" sz="1400" b="1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sym typeface="宋体" panose="02010600030101010101" pitchFamily="2" charset="-122"/>
              </a:rPr>
              <a:t>HELMET</a:t>
            </a:r>
            <a:r>
              <a:rPr lang="en-US" altLang="zh-CN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 </a:t>
            </a: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18" name="标题 3073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865188" y="4570413"/>
            <a:ext cx="3125787" cy="296862"/>
          </a:xfrm>
        </p:spPr>
        <p:txBody>
          <a:bodyPr anchor="ctr" anchorCtr="0"/>
          <a:p>
            <a:pPr algn="l" defTabSz="914400">
              <a:buClrTx/>
              <a:buSzTx/>
              <a:buFontTx/>
              <a:buNone/>
            </a:pPr>
            <a:r>
              <a:rPr lang="en-US" altLang="zh-CN" sz="1400" b="1" kern="1200" baseline="0">
                <a:latin typeface="Times New Roman" panose="02020603050405020304" charset="0"/>
                <a:ea typeface="+mj-ea"/>
                <a:cs typeface="+mj-cs"/>
              </a:rPr>
              <a:t>CONTACT INFO</a:t>
            </a:r>
            <a:endParaRPr lang="en-US" altLang="zh-CN" sz="1400" b="1" kern="1200" baseline="0">
              <a:latin typeface="Times New Roman" panose="02020603050405020304" charset="0"/>
              <a:ea typeface="+mj-ea"/>
              <a:cs typeface="+mj-cs"/>
            </a:endParaRPr>
          </a:p>
        </p:txBody>
      </p:sp>
      <p:cxnSp>
        <p:nvCxnSpPr>
          <p:cNvPr id="11" name="直接连接符 10"/>
          <p:cNvCxnSpPr/>
          <p:nvPr>
            <p:custDataLst>
              <p:tags r:id="rId2"/>
            </p:custDataLst>
          </p:nvPr>
        </p:nvCxnSpPr>
        <p:spPr>
          <a:xfrm flipV="1">
            <a:off x="415925" y="5013325"/>
            <a:ext cx="2232025" cy="4763"/>
          </a:xfrm>
          <a:prstGeom prst="line">
            <a:avLst/>
          </a:prstGeom>
          <a:ln w="38100" cmpd="sng">
            <a:solidFill>
              <a:schemeClr val="bg1">
                <a:lumMod val="65000"/>
              </a:schemeClr>
            </a:solidFill>
            <a:prstDash val="soli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420" name="副标题 3074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346075" y="5094288"/>
            <a:ext cx="4605338" cy="1431925"/>
          </a:xfrm>
        </p:spPr>
        <p:txBody>
          <a:bodyPr anchor="t" anchorCtr="0"/>
          <a:p>
            <a:pPr algn="l" defTabSz="914400">
              <a:buClrTx/>
              <a:buSzTx/>
              <a:buFontTx/>
            </a:pPr>
            <a:r>
              <a:rPr lang="en-US" altLang="zh-CN" sz="1200" b="1" kern="1200" baseline="0">
                <a:latin typeface="Times New Roman" panose="02020603050405020304" charset="0"/>
                <a:ea typeface="+mn-ea"/>
                <a:cs typeface="+mn-cs"/>
              </a:rPr>
              <a:t>LION ARMOR GROUP LIMITED</a:t>
            </a:r>
            <a:endParaRPr lang="en-US" altLang="zh-CN" sz="1200" b="1" kern="1200" baseline="0">
              <a:latin typeface="Times New Roman" panose="02020603050405020304" charset="0"/>
              <a:ea typeface="+mn-ea"/>
              <a:cs typeface="+mn-cs"/>
            </a:endParaRPr>
          </a:p>
          <a:p>
            <a:pPr algn="l" defTabSz="914400">
              <a:buClrTx/>
              <a:buSzTx/>
              <a:buFontTx/>
            </a:pPr>
            <a:endParaRPr lang="en-US" altLang="zh-CN" sz="1200" b="1" kern="1200" baseline="0">
              <a:latin typeface="Times New Roman" panose="02020603050405020304" charset="0"/>
              <a:ea typeface="+mn-ea"/>
              <a:cs typeface="+mn-cs"/>
            </a:endParaRPr>
          </a:p>
          <a:p>
            <a:pPr algn="l" defTabSz="914400">
              <a:buClrTx/>
              <a:buSzTx/>
              <a:buFontTx/>
            </a:pPr>
            <a:r>
              <a:rPr lang="zh-CN" altLang="zh-CN" sz="1200" b="1" kern="1200" baseline="0">
                <a:latin typeface="Times New Roman" panose="02020603050405020304" charset="0"/>
                <a:ea typeface="+mn-ea"/>
                <a:cs typeface="+mn-cs"/>
              </a:rPr>
              <a:t>Website :</a:t>
            </a:r>
            <a:r>
              <a:rPr lang="en-US" altLang="zh-CN" sz="1200" b="1" kern="1200" baseline="0">
                <a:latin typeface="Times New Roman" panose="02020603050405020304" charset="0"/>
                <a:ea typeface="+mn-ea"/>
                <a:cs typeface="+mn-cs"/>
              </a:rPr>
              <a:t> </a:t>
            </a:r>
            <a:r>
              <a:rPr lang="en-US" altLang="zh-CN" sz="1200" kern="1200" baseline="0">
                <a:latin typeface="Times New Roman" panose="02020603050405020304" charset="0"/>
                <a:ea typeface="+mn-ea"/>
                <a:cs typeface="+mn-cs"/>
              </a:rPr>
              <a:t>www.labodyarmor.com</a:t>
            </a:r>
            <a:endParaRPr lang="en-US" altLang="zh-CN" sz="1200" kern="1200" baseline="0">
              <a:latin typeface="Times New Roman" panose="02020603050405020304" charset="0"/>
              <a:ea typeface="+mn-ea"/>
              <a:cs typeface="+mn-cs"/>
            </a:endParaRPr>
          </a:p>
          <a:p>
            <a:pPr algn="l" defTabSz="914400">
              <a:buClrTx/>
              <a:buSzTx/>
              <a:buFontTx/>
            </a:pPr>
            <a:endParaRPr lang="en-US" altLang="zh-CN" sz="1200" kern="1200" baseline="0">
              <a:latin typeface="Times New Roman" panose="02020603050405020304" charset="0"/>
              <a:ea typeface="+mn-ea"/>
              <a:cs typeface="+mn-cs"/>
            </a:endParaRPr>
          </a:p>
          <a:p>
            <a:pPr algn="l" defTabSz="914400">
              <a:buClrTx/>
              <a:buSzTx/>
              <a:buFontTx/>
            </a:pPr>
            <a:r>
              <a:rPr lang="en-US" altLang="zh-CN" sz="1200" b="1" kern="1200" baseline="0">
                <a:latin typeface="Times New Roman" panose="02020603050405020304" charset="0"/>
                <a:ea typeface="+mn-ea"/>
                <a:cs typeface="+mn-cs"/>
              </a:rPr>
              <a:t>Sales Office </a:t>
            </a:r>
            <a:r>
              <a:rPr lang="zh-CN" altLang="zh-CN" sz="1200" b="1" kern="1200" baseline="0">
                <a:latin typeface="Times New Roman" panose="02020603050405020304" charset="0"/>
                <a:ea typeface="+mn-ea"/>
                <a:cs typeface="+mn-cs"/>
              </a:rPr>
              <a:t>Address : </a:t>
            </a:r>
            <a:r>
              <a:rPr lang="zh-CN" altLang="zh-CN" sz="1200" kern="1200" baseline="0">
                <a:latin typeface="Times New Roman" panose="02020603050405020304" charset="0"/>
                <a:ea typeface="+mn-ea"/>
                <a:cs typeface="+mn-cs"/>
              </a:rPr>
              <a:t>Base No.17, Haishanghai Garden, No.168 Majiapu East Road, Fengtai District, 100068 Beijing，China. </a:t>
            </a:r>
            <a:endParaRPr lang="zh-CN" altLang="zh-CN" sz="1200" kern="1200" baseline="0"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4792663" y="4476750"/>
            <a:ext cx="4743450" cy="1911350"/>
          </a:xfrm>
          <a:prstGeom prst="rect">
            <a:avLst/>
          </a:prstGeom>
          <a:noFill/>
          <a:ln w="12700" cmpd="sng">
            <a:solidFill>
              <a:srgbClr val="0E212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00" strike="noStrike" noProof="1"/>
          </a:p>
        </p:txBody>
      </p:sp>
      <p:sp>
        <p:nvSpPr>
          <p:cNvPr id="4" name="文本框 10"/>
          <p:cNvSpPr txBox="1"/>
          <p:nvPr>
            <p:custDataLst>
              <p:tags r:id="rId5"/>
            </p:custDataLst>
          </p:nvPr>
        </p:nvSpPr>
        <p:spPr>
          <a:xfrm flipH="1">
            <a:off x="6751320" y="4580573"/>
            <a:ext cx="1993900" cy="520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r>
              <a:rPr lang="en-US" altLang="zh-CN" sz="1600" b="1">
                <a:latin typeface="Times New Roman" panose="02020603050405020304" charset="0"/>
                <a:ea typeface="宋体" panose="02010600030101010101" pitchFamily="2" charset="-122"/>
              </a:rPr>
              <a:t>April</a:t>
            </a:r>
            <a:endParaRPr lang="en-US" altLang="zh-CN" sz="1600" b="1">
              <a:latin typeface="Times New Roman" panose="02020603050405020304" charset="0"/>
              <a:ea typeface="宋体" panose="02010600030101010101" pitchFamily="2" charset="-122"/>
            </a:endParaRPr>
          </a:p>
          <a:p>
            <a:r>
              <a:rPr lang="en-US" altLang="zh-CN" sz="1200" i="1">
                <a:latin typeface="Times New Roman" panose="02020603050405020304" charset="0"/>
                <a:ea typeface="宋体" panose="02010600030101010101" pitchFamily="2" charset="-122"/>
              </a:rPr>
              <a:t>Sales Director</a:t>
            </a:r>
            <a:endParaRPr lang="en-US" altLang="zh-CN" sz="1200" i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5" name="文本框 12"/>
          <p:cNvSpPr txBox="1"/>
          <p:nvPr>
            <p:custDataLst>
              <p:tags r:id="rId6"/>
            </p:custDataLst>
          </p:nvPr>
        </p:nvSpPr>
        <p:spPr>
          <a:xfrm>
            <a:off x="6737350" y="5326063"/>
            <a:ext cx="2671763" cy="76993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r>
              <a:rPr lang="en-US" altLang="zh-CN" sz="1200" b="1">
                <a:latin typeface="Times New Roman" panose="02020603050405020304" charset="0"/>
                <a:ea typeface="宋体" panose="02010600030101010101" pitchFamily="2" charset="-122"/>
              </a:rPr>
              <a:t>Mob/Whatsapp: </a:t>
            </a:r>
            <a:r>
              <a:rPr lang="en-US" altLang="zh-CN" sz="1200">
                <a:latin typeface="Times New Roman" panose="02020603050405020304" charset="0"/>
                <a:ea typeface="宋体" panose="02010600030101010101" pitchFamily="2" charset="-122"/>
              </a:rPr>
              <a:t> +86-18810308121</a:t>
            </a:r>
            <a:endParaRPr lang="en-US" altLang="zh-CN" sz="1200">
              <a:latin typeface="Times New Roman" panose="02020603050405020304" charset="0"/>
              <a:ea typeface="宋体" panose="02010600030101010101" pitchFamily="2" charset="-122"/>
            </a:endParaRPr>
          </a:p>
          <a:p>
            <a:endParaRPr lang="en-US" altLang="zh-CN" sz="1200">
              <a:latin typeface="Times New Roman" panose="02020603050405020304" charset="0"/>
              <a:ea typeface="宋体" panose="02010600030101010101" pitchFamily="2" charset="-122"/>
            </a:endParaRPr>
          </a:p>
          <a:p>
            <a:r>
              <a:rPr lang="en-US" altLang="zh-CN" sz="1200" b="1">
                <a:latin typeface="Times New Roman" panose="02020603050405020304" charset="0"/>
                <a:ea typeface="宋体" panose="02010600030101010101" pitchFamily="2" charset="-122"/>
              </a:rPr>
              <a:t>E-mail:</a:t>
            </a:r>
            <a:r>
              <a:rPr lang="en-US" altLang="zh-CN" sz="1200">
                <a:latin typeface="Times New Roman" panose="02020603050405020304" charset="0"/>
                <a:ea typeface="宋体" panose="02010600030101010101" pitchFamily="2" charset="-122"/>
              </a:rPr>
              <a:t>    april@lion-armor.com</a:t>
            </a:r>
            <a:endParaRPr lang="en-US" altLang="zh-CN" sz="12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6" name="图片 5" descr="4a5da24abf0fc29ab72d3c49155894a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951730" y="4580890"/>
            <a:ext cx="1630800" cy="1630800"/>
          </a:xfrm>
          <a:prstGeom prst="rect">
            <a:avLst/>
          </a:prstGeom>
        </p:spPr>
      </p:pic>
      <p:pic>
        <p:nvPicPr>
          <p:cNvPr id="9" name="图片 8" descr="2 如果这张比较乱，就用第一张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t="18901" r="572" b="19721"/>
          <a:stretch>
            <a:fillRect/>
          </a:stretch>
        </p:blipFill>
        <p:spPr>
          <a:xfrm>
            <a:off x="0" y="620395"/>
            <a:ext cx="9925685" cy="3439160"/>
          </a:xfrm>
          <a:prstGeom prst="rect">
            <a:avLst/>
          </a:prstGeom>
        </p:spPr>
      </p:pic>
      <p:pic>
        <p:nvPicPr>
          <p:cNvPr id="8" name="图片 7" descr="logo 小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1145" y="4402455"/>
            <a:ext cx="748030" cy="633095"/>
          </a:xfrm>
          <a:prstGeom prst="rect">
            <a:avLst/>
          </a:prstGeom>
        </p:spPr>
      </p:pic>
      <p:sp>
        <p:nvSpPr>
          <p:cNvPr id="35" name="文本框 34"/>
          <p:cNvSpPr txBox="1"/>
          <p:nvPr>
            <p:custDataLst>
              <p:tags r:id="rId12"/>
            </p:custDataLst>
          </p:nvPr>
        </p:nvSpPr>
        <p:spPr>
          <a:xfrm>
            <a:off x="54610" y="79375"/>
            <a:ext cx="3244850" cy="4718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400" i="1" kern="1300" spc="100">
                <a:solidFill>
                  <a:schemeClr val="bg2">
                    <a:lumMod val="20000"/>
                    <a:lumOff val="80000"/>
                  </a:schemeClr>
                </a:solidFill>
                <a:uFillTx/>
                <a:latin typeface="汉仪铸字苏打黑简" panose="00020600040101010101" charset="-122"/>
                <a:ea typeface="汉仪铸字苏打黑简" panose="00020600040101010101" charset="-122"/>
                <a:cs typeface="Impact" panose="020B0806030902050204" charset="0"/>
                <a:sym typeface="宋体" panose="02010600030101010101" pitchFamily="2" charset="-122"/>
              </a:rPr>
              <a:t>LION       ARMOR</a:t>
            </a:r>
            <a:r>
              <a:rPr lang="en-US" altLang="zh-CN" sz="2400" i="1" kern="1300" spc="10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铸字苏打黑简" panose="00020600040101010101" charset="-122"/>
                <a:ea typeface="汉仪铸字苏打黑简" panose="00020600040101010101" charset="-122"/>
                <a:cs typeface="Impact" panose="020B0806030902050204" charset="0"/>
                <a:sym typeface="宋体" panose="02010600030101010101" pitchFamily="2" charset="-122"/>
              </a:rPr>
              <a:t> </a:t>
            </a:r>
            <a:endParaRPr lang="en-US" altLang="zh-CN" sz="2400" i="1" kern="1300" spc="100">
              <a:solidFill>
                <a:schemeClr val="tx1">
                  <a:lumMod val="65000"/>
                  <a:lumOff val="35000"/>
                </a:schemeClr>
              </a:solidFill>
              <a:uFillTx/>
              <a:latin typeface="汉仪铸字苏打黑简" panose="00020600040101010101" charset="-122"/>
              <a:ea typeface="汉仪铸字苏打黑简" panose="00020600040101010101" charset="-122"/>
              <a:cs typeface="Impact" panose="020B0806030902050204" charset="0"/>
              <a:sym typeface="宋体" panose="02010600030101010101" pitchFamily="2" charset="-122"/>
            </a:endParaRPr>
          </a:p>
        </p:txBody>
      </p:sp>
      <p:pic>
        <p:nvPicPr>
          <p:cNvPr id="37" name="图片 36" descr="狮子香港-白字 - 小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134745" y="0"/>
            <a:ext cx="511810" cy="72517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TABLE_BEAUTIFY" val="smartTable{ee77daf6-4be3-49ee-a9ee-efd09b669c0b}"/>
  <p:tag name="TABLE_EMPHASIZE_COLOR" val="3099279"/>
  <p:tag name="TABLE_SKINIDX" val="4"/>
  <p:tag name="TABLE_COLORIDX" val="18"/>
  <p:tag name="TABLE_COLOR_RGB" val="0x000000*0xFFFFFF*0x212121*0xFFFFFF*0x2F4A8F*0x834D5E*0x857B94*0x99A58D*0xC7AF93*0x6C8EA9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UNIT_TABLE_BEAUTIFY" val="smartTable{ef2d9ed9-8342-4399-b0b4-b3357c894454}"/>
  <p:tag name="KSO_WM_BEAUTIFY_FLAG" val=""/>
</p:tagLst>
</file>

<file path=ppt/tags/tag49.xml><?xml version="1.0" encoding="utf-8"?>
<p:tagLst xmlns:p="http://schemas.openxmlformats.org/presentationml/2006/main">
  <p:tag name="KSO_WM_UNIT_TABLE_BEAUTIFY" val="smartTable{dd398bfb-c6fe-4bc9-ac12-5740f409dcc1}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TABLE_BEAUTIFY" val="smartTable{fd7fc651-e126-4646-a801-bc643306b83c}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PP_MARK_KEY" val="b9fb0470-2309-4235-a42f-1b81283b42d5"/>
  <p:tag name="COMMONDATA" val="eyJoZGlkIjoiNDdlMDJkMWY0NzMwOTMyNjM3YWM1MjE4YWZjMjliZmIifQ==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3627</Words>
  <Application>WPS 演示</Application>
  <PresentationFormat/>
  <Paragraphs>420</Paragraphs>
  <Slides>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8</vt:i4>
      </vt:variant>
    </vt:vector>
  </HeadingPairs>
  <TitlesOfParts>
    <vt:vector size="21" baseType="lpstr">
      <vt:lpstr>Arial</vt:lpstr>
      <vt:lpstr>宋体</vt:lpstr>
      <vt:lpstr>Wingdings</vt:lpstr>
      <vt:lpstr>Times New Roman</vt:lpstr>
      <vt:lpstr>Arial Black</vt:lpstr>
      <vt:lpstr>Calibri</vt:lpstr>
      <vt:lpstr>汉仪铸字苏打黑简</vt:lpstr>
      <vt:lpstr>Impact</vt:lpstr>
      <vt:lpstr>Times New Roman</vt:lpstr>
      <vt:lpstr>微软雅黑</vt:lpstr>
      <vt:lpstr>Arial Unicode MS</vt:lpstr>
      <vt:lpstr>默认设计模板</vt:lpstr>
      <vt:lpstr>2_默认设计模板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CONTACT INFO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DIANA WEI</dc:creator>
  <cp:lastModifiedBy>April吴璇</cp:lastModifiedBy>
  <cp:revision>29</cp:revision>
  <dcterms:created xsi:type="dcterms:W3CDTF">2023-02-03T08:25:00Z</dcterms:created>
  <dcterms:modified xsi:type="dcterms:W3CDTF">2023-06-08T08:07:00Z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A8A04048B65B4161BCA7E2255A16F320</vt:lpwstr>
  </property>
</Properties>
</file>